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embeddedFontLst>
    <p:embeddedFont>
      <p:font typeface="Quattrocento Sans" charset="-122" pitchFamily="34"/>
      <p:regular r:id="rId18"/>
    </p:embeddedFont>
    <p:embeddedFont>
      <p:font typeface="Liter" charset="-122" pitchFamily="34"/>
      <p:regular r:id="rId19"/>
    </p:embeddedFont>
    <p:embeddedFont>
      <p:font typeface="Noto Sans SC" charset="-122" pitchFamily="34"/>
      <p:regular r:id="rId20"/>
    </p:embeddedFont>
    <p:embeddedFont>
      <p:font typeface="MiSans" charset="-122" pitchFamily="34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/Relationships>
</file>

<file path=ppt/media/>
</file>

<file path=ppt/media/image-1-1.jpg>
</file>

<file path=ppt/media/image-11-1.jpg>
</file>

<file path=ppt/media/image-8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d490b8b628d51ada1e74d7266033effd5aa1f248.jpg">    </p:cNvPr>
          <p:cNvPicPr>
            <a:picLocks noChangeAspect="1"/>
          </p:cNvPicPr>
          <p:nvPr/>
        </p:nvPicPr>
        <p:blipFill>
          <a:blip r:embed="rId1">
            <a:alphaModFix amt="40000"/>
          </a:blip>
          <a:srcRect l="0" r="0" t="7786" b="778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0000"/>
                </a:srgbClr>
              </a:gs>
              <a:gs pos="50000">
                <a:srgbClr val="1A1D21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3810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" name="Shape 2"/>
          <p:cNvSpPr/>
          <p:nvPr/>
        </p:nvSpPr>
        <p:spPr>
          <a:xfrm>
            <a:off x="533400" y="5334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60365" y="52417"/>
                </a:moveTo>
                <a:lnTo>
                  <a:pt x="48711" y="85725"/>
                </a:lnTo>
                <a:lnTo>
                  <a:pt x="179889" y="85725"/>
                </a:lnTo>
                <a:lnTo>
                  <a:pt x="168235" y="52417"/>
                </a:lnTo>
                <a:cubicBezTo>
                  <a:pt x="166226" y="46702"/>
                  <a:pt x="160824" y="42863"/>
                  <a:pt x="154751" y="42863"/>
                </a:cubicBezTo>
                <a:lnTo>
                  <a:pt x="73849" y="42863"/>
                </a:lnTo>
                <a:cubicBezTo>
                  <a:pt x="67776" y="42863"/>
                  <a:pt x="62374" y="46702"/>
                  <a:pt x="60365" y="52417"/>
                </a:cubicBezTo>
                <a:close/>
                <a:moveTo>
                  <a:pt x="17681" y="87868"/>
                </a:moveTo>
                <a:lnTo>
                  <a:pt x="33397" y="42996"/>
                </a:lnTo>
                <a:cubicBezTo>
                  <a:pt x="39425" y="25807"/>
                  <a:pt x="55632" y="14288"/>
                  <a:pt x="73849" y="14288"/>
                </a:cubicBezTo>
                <a:lnTo>
                  <a:pt x="154751" y="14288"/>
                </a:lnTo>
                <a:cubicBezTo>
                  <a:pt x="172968" y="14288"/>
                  <a:pt x="189175" y="25807"/>
                  <a:pt x="195203" y="42996"/>
                </a:cubicBezTo>
                <a:lnTo>
                  <a:pt x="210919" y="87868"/>
                </a:lnTo>
                <a:cubicBezTo>
                  <a:pt x="221278" y="92154"/>
                  <a:pt x="228600" y="102379"/>
                  <a:pt x="228600" y="11430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200025" y="214313"/>
                </a:lnTo>
                <a:cubicBezTo>
                  <a:pt x="192122" y="214313"/>
                  <a:pt x="185738" y="207928"/>
                  <a:pt x="185738" y="200025"/>
                </a:cubicBezTo>
                <a:lnTo>
                  <a:pt x="185738" y="185738"/>
                </a:lnTo>
                <a:lnTo>
                  <a:pt x="42863" y="185738"/>
                </a:lnTo>
                <a:lnTo>
                  <a:pt x="42863" y="200025"/>
                </a:lnTo>
                <a:cubicBezTo>
                  <a:pt x="42863" y="207928"/>
                  <a:pt x="36478" y="214313"/>
                  <a:pt x="28575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14300"/>
                </a:lnTo>
                <a:cubicBezTo>
                  <a:pt x="0" y="102379"/>
                  <a:pt x="7322" y="92154"/>
                  <a:pt x="17681" y="87868"/>
                </a:cubicBezTo>
                <a:close/>
                <a:moveTo>
                  <a:pt x="57150" y="135731"/>
                </a:moveTo>
                <a:cubicBezTo>
                  <a:pt x="57150" y="127846"/>
                  <a:pt x="50748" y="121444"/>
                  <a:pt x="42863" y="121444"/>
                </a:cubicBezTo>
                <a:cubicBezTo>
                  <a:pt x="34977" y="121444"/>
                  <a:pt x="28575" y="127846"/>
                  <a:pt x="28575" y="135731"/>
                </a:cubicBezTo>
                <a:cubicBezTo>
                  <a:pt x="28575" y="143617"/>
                  <a:pt x="34977" y="150019"/>
                  <a:pt x="42863" y="150019"/>
                </a:cubicBezTo>
                <a:cubicBezTo>
                  <a:pt x="50748" y="150019"/>
                  <a:pt x="57150" y="143617"/>
                  <a:pt x="57150" y="135731"/>
                </a:cubicBezTo>
                <a:close/>
                <a:moveTo>
                  <a:pt x="185738" y="150019"/>
                </a:moveTo>
                <a:cubicBezTo>
                  <a:pt x="193623" y="150019"/>
                  <a:pt x="200025" y="143617"/>
                  <a:pt x="200025" y="135731"/>
                </a:cubicBezTo>
                <a:cubicBezTo>
                  <a:pt x="200025" y="127846"/>
                  <a:pt x="193623" y="121444"/>
                  <a:pt x="185738" y="121444"/>
                </a:cubicBezTo>
                <a:cubicBezTo>
                  <a:pt x="177852" y="121444"/>
                  <a:pt x="171450" y="127846"/>
                  <a:pt x="171450" y="135731"/>
                </a:cubicBezTo>
                <a:cubicBezTo>
                  <a:pt x="171450" y="143617"/>
                  <a:pt x="177852" y="150019"/>
                  <a:pt x="185738" y="150019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" name="Text 3"/>
          <p:cNvSpPr/>
          <p:nvPr/>
        </p:nvSpPr>
        <p:spPr>
          <a:xfrm>
            <a:off x="1028700" y="552450"/>
            <a:ext cx="1771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Engineer Capstone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552700"/>
            <a:ext cx="1188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spc="-180" kern="0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IntelliWheels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36957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AI-Powered Car Marketplace Assistant for Jordan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3381" y="439102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17872" y="0"/>
                </a:moveTo>
                <a:cubicBezTo>
                  <a:pt x="117872" y="-5927"/>
                  <a:pt x="113083" y="-10716"/>
                  <a:pt x="107156" y="-10716"/>
                </a:cubicBezTo>
                <a:cubicBezTo>
                  <a:pt x="101229" y="-10716"/>
                  <a:pt x="96441" y="-5927"/>
                  <a:pt x="96441" y="0"/>
                </a:cubicBezTo>
                <a:lnTo>
                  <a:pt x="96441" y="21431"/>
                </a:lnTo>
                <a:lnTo>
                  <a:pt x="64294" y="21431"/>
                </a:lnTo>
                <a:cubicBezTo>
                  <a:pt x="46546" y="21431"/>
                  <a:pt x="32147" y="35830"/>
                  <a:pt x="32147" y="53578"/>
                </a:cubicBezTo>
                <a:lnTo>
                  <a:pt x="32147" y="128588"/>
                </a:lnTo>
                <a:cubicBezTo>
                  <a:pt x="32147" y="146335"/>
                  <a:pt x="46546" y="160734"/>
                  <a:pt x="64294" y="160734"/>
                </a:cubicBezTo>
                <a:lnTo>
                  <a:pt x="150019" y="160734"/>
                </a:lnTo>
                <a:cubicBezTo>
                  <a:pt x="167767" y="160734"/>
                  <a:pt x="182166" y="146335"/>
                  <a:pt x="182166" y="128588"/>
                </a:cubicBezTo>
                <a:lnTo>
                  <a:pt x="182166" y="53578"/>
                </a:lnTo>
                <a:cubicBezTo>
                  <a:pt x="182166" y="35830"/>
                  <a:pt x="167767" y="21431"/>
                  <a:pt x="150019" y="21431"/>
                </a:cubicBezTo>
                <a:lnTo>
                  <a:pt x="117872" y="21431"/>
                </a:lnTo>
                <a:lnTo>
                  <a:pt x="117872" y="0"/>
                </a:lnTo>
                <a:close/>
                <a:moveTo>
                  <a:pt x="53578" y="123230"/>
                </a:moveTo>
                <a:cubicBezTo>
                  <a:pt x="53578" y="118776"/>
                  <a:pt x="57161" y="115193"/>
                  <a:pt x="61615" y="115193"/>
                </a:cubicBezTo>
                <a:lnTo>
                  <a:pt x="72330" y="115193"/>
                </a:lnTo>
                <a:cubicBezTo>
                  <a:pt x="76784" y="115193"/>
                  <a:pt x="80367" y="118776"/>
                  <a:pt x="80367" y="123230"/>
                </a:cubicBezTo>
                <a:cubicBezTo>
                  <a:pt x="80367" y="127683"/>
                  <a:pt x="76784" y="131266"/>
                  <a:pt x="72330" y="131266"/>
                </a:cubicBezTo>
                <a:lnTo>
                  <a:pt x="61615" y="131266"/>
                </a:lnTo>
                <a:cubicBezTo>
                  <a:pt x="57161" y="131266"/>
                  <a:pt x="53578" y="127683"/>
                  <a:pt x="53578" y="123230"/>
                </a:cubicBezTo>
                <a:close/>
                <a:moveTo>
                  <a:pt x="93762" y="123230"/>
                </a:moveTo>
                <a:cubicBezTo>
                  <a:pt x="93762" y="118776"/>
                  <a:pt x="97345" y="115193"/>
                  <a:pt x="101798" y="115193"/>
                </a:cubicBezTo>
                <a:lnTo>
                  <a:pt x="112514" y="115193"/>
                </a:lnTo>
                <a:cubicBezTo>
                  <a:pt x="116968" y="115193"/>
                  <a:pt x="120551" y="118776"/>
                  <a:pt x="120551" y="123230"/>
                </a:cubicBezTo>
                <a:cubicBezTo>
                  <a:pt x="120551" y="127683"/>
                  <a:pt x="116968" y="131266"/>
                  <a:pt x="112514" y="131266"/>
                </a:cubicBezTo>
                <a:lnTo>
                  <a:pt x="101798" y="131266"/>
                </a:lnTo>
                <a:cubicBezTo>
                  <a:pt x="97345" y="131266"/>
                  <a:pt x="93762" y="127683"/>
                  <a:pt x="93762" y="123230"/>
                </a:cubicBezTo>
                <a:close/>
                <a:moveTo>
                  <a:pt x="133945" y="123230"/>
                </a:moveTo>
                <a:cubicBezTo>
                  <a:pt x="133945" y="118776"/>
                  <a:pt x="137528" y="115193"/>
                  <a:pt x="141982" y="115193"/>
                </a:cubicBezTo>
                <a:lnTo>
                  <a:pt x="152698" y="115193"/>
                </a:lnTo>
                <a:cubicBezTo>
                  <a:pt x="157151" y="115193"/>
                  <a:pt x="160734" y="118776"/>
                  <a:pt x="160734" y="123230"/>
                </a:cubicBezTo>
                <a:cubicBezTo>
                  <a:pt x="160734" y="127683"/>
                  <a:pt x="157151" y="131266"/>
                  <a:pt x="152698" y="131266"/>
                </a:cubicBezTo>
                <a:lnTo>
                  <a:pt x="141982" y="131266"/>
                </a:lnTo>
                <a:cubicBezTo>
                  <a:pt x="137528" y="131266"/>
                  <a:pt x="133945" y="127683"/>
                  <a:pt x="133945" y="123230"/>
                </a:cubicBezTo>
                <a:close/>
                <a:moveTo>
                  <a:pt x="75009" y="58936"/>
                </a:moveTo>
                <a:cubicBezTo>
                  <a:pt x="83881" y="58936"/>
                  <a:pt x="91083" y="66138"/>
                  <a:pt x="91083" y="75009"/>
                </a:cubicBezTo>
                <a:cubicBezTo>
                  <a:pt x="91083" y="83881"/>
                  <a:pt x="83881" y="91083"/>
                  <a:pt x="75009" y="91083"/>
                </a:cubicBezTo>
                <a:cubicBezTo>
                  <a:pt x="66138" y="91083"/>
                  <a:pt x="58936" y="83881"/>
                  <a:pt x="58936" y="75009"/>
                </a:cubicBezTo>
                <a:cubicBezTo>
                  <a:pt x="58936" y="66138"/>
                  <a:pt x="66138" y="58936"/>
                  <a:pt x="75009" y="58936"/>
                </a:cubicBezTo>
                <a:close/>
                <a:moveTo>
                  <a:pt x="123230" y="75009"/>
                </a:moveTo>
                <a:cubicBezTo>
                  <a:pt x="123230" y="66138"/>
                  <a:pt x="130432" y="58936"/>
                  <a:pt x="139303" y="58936"/>
                </a:cubicBezTo>
                <a:cubicBezTo>
                  <a:pt x="148174" y="58936"/>
                  <a:pt x="155377" y="66138"/>
                  <a:pt x="155377" y="75009"/>
                </a:cubicBezTo>
                <a:cubicBezTo>
                  <a:pt x="155377" y="83881"/>
                  <a:pt x="148174" y="91083"/>
                  <a:pt x="139303" y="91083"/>
                </a:cubicBezTo>
                <a:cubicBezTo>
                  <a:pt x="130432" y="91083"/>
                  <a:pt x="123230" y="83881"/>
                  <a:pt x="123230" y="75009"/>
                </a:cubicBezTo>
                <a:close/>
                <a:moveTo>
                  <a:pt x="21431" y="75009"/>
                </a:moveTo>
                <a:cubicBezTo>
                  <a:pt x="21431" y="69082"/>
                  <a:pt x="16643" y="64294"/>
                  <a:pt x="10716" y="64294"/>
                </a:cubicBezTo>
                <a:cubicBezTo>
                  <a:pt x="4789" y="64294"/>
                  <a:pt x="0" y="69082"/>
                  <a:pt x="0" y="75009"/>
                </a:cubicBezTo>
                <a:lnTo>
                  <a:pt x="0" y="107156"/>
                </a:lnTo>
                <a:cubicBezTo>
                  <a:pt x="0" y="113083"/>
                  <a:pt x="4789" y="117872"/>
                  <a:pt x="10716" y="117872"/>
                </a:cubicBezTo>
                <a:cubicBezTo>
                  <a:pt x="16643" y="117872"/>
                  <a:pt x="21431" y="113083"/>
                  <a:pt x="21431" y="107156"/>
                </a:cubicBezTo>
                <a:lnTo>
                  <a:pt x="21431" y="75009"/>
                </a:lnTo>
                <a:close/>
                <a:moveTo>
                  <a:pt x="203597" y="64294"/>
                </a:moveTo>
                <a:cubicBezTo>
                  <a:pt x="197670" y="64294"/>
                  <a:pt x="192881" y="69082"/>
                  <a:pt x="192881" y="75009"/>
                </a:cubicBezTo>
                <a:lnTo>
                  <a:pt x="192881" y="107156"/>
                </a:lnTo>
                <a:cubicBezTo>
                  <a:pt x="192881" y="113083"/>
                  <a:pt x="197670" y="117872"/>
                  <a:pt x="203597" y="117872"/>
                </a:cubicBezTo>
                <a:cubicBezTo>
                  <a:pt x="209524" y="117872"/>
                  <a:pt x="214313" y="113083"/>
                  <a:pt x="214313" y="107156"/>
                </a:cubicBezTo>
                <a:lnTo>
                  <a:pt x="214313" y="75009"/>
                </a:lnTo>
                <a:cubicBezTo>
                  <a:pt x="214313" y="69082"/>
                  <a:pt x="209524" y="64294"/>
                  <a:pt x="203597" y="6429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0" name="Text 7"/>
          <p:cNvSpPr/>
          <p:nvPr/>
        </p:nvSpPr>
        <p:spPr>
          <a:xfrm>
            <a:off x="600075" y="4343400"/>
            <a:ext cx="1190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CrewAI Flows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935718" y="4343400"/>
            <a:ext cx="142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7474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244447" y="43910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0184" y="18752"/>
                </a:moveTo>
                <a:cubicBezTo>
                  <a:pt x="40184" y="8405"/>
                  <a:pt x="48589" y="0"/>
                  <a:pt x="58936" y="0"/>
                </a:cubicBezTo>
                <a:lnTo>
                  <a:pt x="66973" y="0"/>
                </a:lnTo>
                <a:cubicBezTo>
                  <a:pt x="72900" y="0"/>
                  <a:pt x="77688" y="4789"/>
                  <a:pt x="77688" y="10716"/>
                </a:cubicBezTo>
                <a:lnTo>
                  <a:pt x="77688" y="160734"/>
                </a:lnTo>
                <a:cubicBezTo>
                  <a:pt x="77688" y="166661"/>
                  <a:pt x="72900" y="171450"/>
                  <a:pt x="66973" y="171450"/>
                </a:cubicBezTo>
                <a:lnTo>
                  <a:pt x="56257" y="171450"/>
                </a:lnTo>
                <a:cubicBezTo>
                  <a:pt x="46278" y="171450"/>
                  <a:pt x="37873" y="164619"/>
                  <a:pt x="35496" y="155377"/>
                </a:cubicBezTo>
                <a:cubicBezTo>
                  <a:pt x="35261" y="155377"/>
                  <a:pt x="35060" y="155377"/>
                  <a:pt x="34826" y="155377"/>
                </a:cubicBezTo>
                <a:cubicBezTo>
                  <a:pt x="20025" y="155377"/>
                  <a:pt x="8037" y="143388"/>
                  <a:pt x="8037" y="128588"/>
                </a:cubicBezTo>
                <a:cubicBezTo>
                  <a:pt x="8037" y="122560"/>
                  <a:pt x="10046" y="117001"/>
                  <a:pt x="13395" y="112514"/>
                </a:cubicBezTo>
                <a:cubicBezTo>
                  <a:pt x="6898" y="107625"/>
                  <a:pt x="2679" y="99856"/>
                  <a:pt x="2679" y="91083"/>
                </a:cubicBezTo>
                <a:cubicBezTo>
                  <a:pt x="2679" y="80736"/>
                  <a:pt x="8573" y="71728"/>
                  <a:pt x="17145" y="67274"/>
                </a:cubicBezTo>
                <a:cubicBezTo>
                  <a:pt x="14767" y="63256"/>
                  <a:pt x="13395" y="58568"/>
                  <a:pt x="13395" y="53578"/>
                </a:cubicBezTo>
                <a:cubicBezTo>
                  <a:pt x="13395" y="38777"/>
                  <a:pt x="25383" y="26789"/>
                  <a:pt x="40184" y="26789"/>
                </a:cubicBezTo>
                <a:lnTo>
                  <a:pt x="40184" y="18752"/>
                </a:lnTo>
                <a:close/>
                <a:moveTo>
                  <a:pt x="131266" y="18752"/>
                </a:moveTo>
                <a:lnTo>
                  <a:pt x="131266" y="26789"/>
                </a:lnTo>
                <a:cubicBezTo>
                  <a:pt x="146067" y="26789"/>
                  <a:pt x="158055" y="38777"/>
                  <a:pt x="158055" y="53578"/>
                </a:cubicBezTo>
                <a:cubicBezTo>
                  <a:pt x="158055" y="58601"/>
                  <a:pt x="156683" y="63289"/>
                  <a:pt x="154305" y="67274"/>
                </a:cubicBezTo>
                <a:cubicBezTo>
                  <a:pt x="162911" y="71728"/>
                  <a:pt x="168771" y="80702"/>
                  <a:pt x="168771" y="91083"/>
                </a:cubicBezTo>
                <a:cubicBezTo>
                  <a:pt x="168771" y="99856"/>
                  <a:pt x="164552" y="107625"/>
                  <a:pt x="158055" y="112514"/>
                </a:cubicBezTo>
                <a:cubicBezTo>
                  <a:pt x="161404" y="117001"/>
                  <a:pt x="163413" y="122560"/>
                  <a:pt x="163413" y="128588"/>
                </a:cubicBezTo>
                <a:cubicBezTo>
                  <a:pt x="163413" y="143388"/>
                  <a:pt x="151425" y="155377"/>
                  <a:pt x="136624" y="155377"/>
                </a:cubicBezTo>
                <a:cubicBezTo>
                  <a:pt x="136390" y="155377"/>
                  <a:pt x="136189" y="155377"/>
                  <a:pt x="135954" y="155377"/>
                </a:cubicBezTo>
                <a:cubicBezTo>
                  <a:pt x="133577" y="164619"/>
                  <a:pt x="125172" y="171450"/>
                  <a:pt x="115193" y="171450"/>
                </a:cubicBezTo>
                <a:lnTo>
                  <a:pt x="104477" y="171450"/>
                </a:lnTo>
                <a:cubicBezTo>
                  <a:pt x="98550" y="171450"/>
                  <a:pt x="93762" y="166661"/>
                  <a:pt x="93762" y="160734"/>
                </a:cubicBezTo>
                <a:lnTo>
                  <a:pt x="93762" y="10716"/>
                </a:lnTo>
                <a:cubicBezTo>
                  <a:pt x="93762" y="4789"/>
                  <a:pt x="98550" y="0"/>
                  <a:pt x="104477" y="0"/>
                </a:cubicBezTo>
                <a:lnTo>
                  <a:pt x="112514" y="0"/>
                </a:lnTo>
                <a:cubicBezTo>
                  <a:pt x="122861" y="0"/>
                  <a:pt x="131266" y="8405"/>
                  <a:pt x="131266" y="18752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3" name="Text 10"/>
          <p:cNvSpPr/>
          <p:nvPr/>
        </p:nvSpPr>
        <p:spPr>
          <a:xfrm>
            <a:off x="2439710" y="4343400"/>
            <a:ext cx="962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2.0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3542705" y="4343400"/>
            <a:ext cx="142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7474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3862149" y="439102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21431" y="10716"/>
                </a:moveTo>
                <a:cubicBezTo>
                  <a:pt x="9611" y="10716"/>
                  <a:pt x="0" y="20326"/>
                  <a:pt x="0" y="32147"/>
                </a:cubicBezTo>
                <a:lnTo>
                  <a:pt x="0" y="53578"/>
                </a:lnTo>
                <a:cubicBezTo>
                  <a:pt x="0" y="65399"/>
                  <a:pt x="9611" y="75009"/>
                  <a:pt x="21431" y="75009"/>
                </a:cubicBezTo>
                <a:lnTo>
                  <a:pt x="128588" y="75009"/>
                </a:lnTo>
                <a:cubicBezTo>
                  <a:pt x="140408" y="75009"/>
                  <a:pt x="150019" y="65399"/>
                  <a:pt x="150019" y="53578"/>
                </a:cubicBezTo>
                <a:lnTo>
                  <a:pt x="150019" y="32147"/>
                </a:lnTo>
                <a:cubicBezTo>
                  <a:pt x="150019" y="20326"/>
                  <a:pt x="140408" y="10716"/>
                  <a:pt x="128588" y="10716"/>
                </a:cubicBezTo>
                <a:lnTo>
                  <a:pt x="21431" y="10716"/>
                </a:lnTo>
                <a:close/>
                <a:moveTo>
                  <a:pt x="93762" y="34826"/>
                </a:moveTo>
                <a:cubicBezTo>
                  <a:pt x="98197" y="34826"/>
                  <a:pt x="101798" y="38427"/>
                  <a:pt x="101798" y="42863"/>
                </a:cubicBezTo>
                <a:cubicBezTo>
                  <a:pt x="101798" y="47298"/>
                  <a:pt x="98197" y="50899"/>
                  <a:pt x="93762" y="50899"/>
                </a:cubicBezTo>
                <a:cubicBezTo>
                  <a:pt x="89326" y="50899"/>
                  <a:pt x="85725" y="47298"/>
                  <a:pt x="85725" y="42863"/>
                </a:cubicBezTo>
                <a:cubicBezTo>
                  <a:pt x="85725" y="38427"/>
                  <a:pt x="89326" y="34826"/>
                  <a:pt x="93762" y="34826"/>
                </a:cubicBezTo>
                <a:close/>
                <a:moveTo>
                  <a:pt x="112514" y="42863"/>
                </a:moveTo>
                <a:cubicBezTo>
                  <a:pt x="112514" y="38427"/>
                  <a:pt x="116115" y="34826"/>
                  <a:pt x="120551" y="34826"/>
                </a:cubicBezTo>
                <a:cubicBezTo>
                  <a:pt x="124986" y="34826"/>
                  <a:pt x="128588" y="38427"/>
                  <a:pt x="128588" y="42863"/>
                </a:cubicBezTo>
                <a:cubicBezTo>
                  <a:pt x="128588" y="47298"/>
                  <a:pt x="124986" y="50899"/>
                  <a:pt x="120551" y="50899"/>
                </a:cubicBezTo>
                <a:cubicBezTo>
                  <a:pt x="116115" y="50899"/>
                  <a:pt x="112514" y="47298"/>
                  <a:pt x="112514" y="42863"/>
                </a:cubicBezTo>
                <a:close/>
                <a:moveTo>
                  <a:pt x="21431" y="96441"/>
                </a:moveTo>
                <a:cubicBezTo>
                  <a:pt x="9611" y="96441"/>
                  <a:pt x="0" y="106051"/>
                  <a:pt x="0" y="117872"/>
                </a:cubicBezTo>
                <a:lnTo>
                  <a:pt x="0" y="139303"/>
                </a:lnTo>
                <a:cubicBezTo>
                  <a:pt x="0" y="151124"/>
                  <a:pt x="9611" y="160734"/>
                  <a:pt x="21431" y="160734"/>
                </a:cubicBezTo>
                <a:lnTo>
                  <a:pt x="128588" y="160734"/>
                </a:lnTo>
                <a:cubicBezTo>
                  <a:pt x="140408" y="160734"/>
                  <a:pt x="150019" y="151124"/>
                  <a:pt x="150019" y="139303"/>
                </a:cubicBezTo>
                <a:lnTo>
                  <a:pt x="150019" y="117872"/>
                </a:lnTo>
                <a:cubicBezTo>
                  <a:pt x="150019" y="106051"/>
                  <a:pt x="140408" y="96441"/>
                  <a:pt x="128588" y="96441"/>
                </a:cubicBezTo>
                <a:lnTo>
                  <a:pt x="21431" y="96441"/>
                </a:lnTo>
                <a:close/>
                <a:moveTo>
                  <a:pt x="93762" y="120551"/>
                </a:moveTo>
                <a:cubicBezTo>
                  <a:pt x="98197" y="120551"/>
                  <a:pt x="101798" y="124152"/>
                  <a:pt x="101798" y="128588"/>
                </a:cubicBezTo>
                <a:cubicBezTo>
                  <a:pt x="101798" y="133023"/>
                  <a:pt x="98197" y="136624"/>
                  <a:pt x="93762" y="136624"/>
                </a:cubicBezTo>
                <a:cubicBezTo>
                  <a:pt x="89326" y="136624"/>
                  <a:pt x="85725" y="133023"/>
                  <a:pt x="85725" y="128588"/>
                </a:cubicBezTo>
                <a:cubicBezTo>
                  <a:pt x="85725" y="124152"/>
                  <a:pt x="89326" y="120551"/>
                  <a:pt x="93762" y="120551"/>
                </a:cubicBezTo>
                <a:close/>
                <a:moveTo>
                  <a:pt x="112514" y="128588"/>
                </a:moveTo>
                <a:cubicBezTo>
                  <a:pt x="112514" y="124152"/>
                  <a:pt x="116115" y="120551"/>
                  <a:pt x="120551" y="120551"/>
                </a:cubicBezTo>
                <a:cubicBezTo>
                  <a:pt x="124986" y="120551"/>
                  <a:pt x="128588" y="124152"/>
                  <a:pt x="128588" y="128588"/>
                </a:cubicBezTo>
                <a:cubicBezTo>
                  <a:pt x="128588" y="133023"/>
                  <a:pt x="124986" y="136624"/>
                  <a:pt x="120551" y="136624"/>
                </a:cubicBezTo>
                <a:cubicBezTo>
                  <a:pt x="116115" y="136624"/>
                  <a:pt x="112514" y="133023"/>
                  <a:pt x="112514" y="128588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6" name="Text 13"/>
          <p:cNvSpPr/>
          <p:nvPr/>
        </p:nvSpPr>
        <p:spPr>
          <a:xfrm>
            <a:off x="4046696" y="4343400"/>
            <a:ext cx="1095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Django REST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287685" y="4343400"/>
            <a:ext cx="142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7474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5607129" y="439102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27549" y="32515"/>
                </a:moveTo>
                <a:cubicBezTo>
                  <a:pt x="113519" y="18451"/>
                  <a:pt x="94833" y="10716"/>
                  <a:pt x="74976" y="10716"/>
                </a:cubicBezTo>
                <a:cubicBezTo>
                  <a:pt x="33989" y="10716"/>
                  <a:pt x="636" y="44068"/>
                  <a:pt x="636" y="85055"/>
                </a:cubicBezTo>
                <a:cubicBezTo>
                  <a:pt x="636" y="98148"/>
                  <a:pt x="4052" y="110940"/>
                  <a:pt x="10548" y="122225"/>
                </a:cubicBezTo>
                <a:lnTo>
                  <a:pt x="0" y="160734"/>
                </a:lnTo>
                <a:lnTo>
                  <a:pt x="39413" y="150387"/>
                </a:lnTo>
                <a:cubicBezTo>
                  <a:pt x="50263" y="156314"/>
                  <a:pt x="62485" y="159428"/>
                  <a:pt x="74942" y="159428"/>
                </a:cubicBezTo>
                <a:lnTo>
                  <a:pt x="74976" y="159428"/>
                </a:lnTo>
                <a:cubicBezTo>
                  <a:pt x="115930" y="159428"/>
                  <a:pt x="150019" y="126076"/>
                  <a:pt x="150019" y="85089"/>
                </a:cubicBezTo>
                <a:cubicBezTo>
                  <a:pt x="150019" y="65231"/>
                  <a:pt x="141580" y="46579"/>
                  <a:pt x="127549" y="32515"/>
                </a:cubicBezTo>
                <a:close/>
                <a:moveTo>
                  <a:pt x="74976" y="146905"/>
                </a:moveTo>
                <a:cubicBezTo>
                  <a:pt x="63858" y="146905"/>
                  <a:pt x="52975" y="143924"/>
                  <a:pt x="43499" y="138299"/>
                </a:cubicBezTo>
                <a:lnTo>
                  <a:pt x="41255" y="136959"/>
                </a:lnTo>
                <a:lnTo>
                  <a:pt x="17882" y="143087"/>
                </a:lnTo>
                <a:lnTo>
                  <a:pt x="24110" y="120283"/>
                </a:lnTo>
                <a:lnTo>
                  <a:pt x="22637" y="117939"/>
                </a:lnTo>
                <a:cubicBezTo>
                  <a:pt x="16442" y="108094"/>
                  <a:pt x="13194" y="96742"/>
                  <a:pt x="13194" y="85055"/>
                </a:cubicBezTo>
                <a:cubicBezTo>
                  <a:pt x="13194" y="51000"/>
                  <a:pt x="40920" y="23273"/>
                  <a:pt x="75009" y="23273"/>
                </a:cubicBezTo>
                <a:cubicBezTo>
                  <a:pt x="91518" y="23273"/>
                  <a:pt x="107022" y="29702"/>
                  <a:pt x="118676" y="41389"/>
                </a:cubicBezTo>
                <a:cubicBezTo>
                  <a:pt x="130329" y="53076"/>
                  <a:pt x="137495" y="68580"/>
                  <a:pt x="137461" y="85089"/>
                </a:cubicBezTo>
                <a:cubicBezTo>
                  <a:pt x="137461" y="119178"/>
                  <a:pt x="109031" y="146905"/>
                  <a:pt x="74976" y="146905"/>
                </a:cubicBezTo>
                <a:close/>
                <a:moveTo>
                  <a:pt x="108864" y="100626"/>
                </a:moveTo>
                <a:cubicBezTo>
                  <a:pt x="107022" y="99689"/>
                  <a:pt x="97881" y="95202"/>
                  <a:pt x="96173" y="94599"/>
                </a:cubicBezTo>
                <a:cubicBezTo>
                  <a:pt x="94465" y="93963"/>
                  <a:pt x="93226" y="93661"/>
                  <a:pt x="91987" y="95536"/>
                </a:cubicBezTo>
                <a:cubicBezTo>
                  <a:pt x="90748" y="97412"/>
                  <a:pt x="87198" y="101564"/>
                  <a:pt x="86093" y="102837"/>
                </a:cubicBezTo>
                <a:cubicBezTo>
                  <a:pt x="85022" y="104076"/>
                  <a:pt x="83917" y="104243"/>
                  <a:pt x="82075" y="103305"/>
                </a:cubicBezTo>
                <a:cubicBezTo>
                  <a:pt x="71158" y="97847"/>
                  <a:pt x="63992" y="93561"/>
                  <a:pt x="56793" y="81204"/>
                </a:cubicBezTo>
                <a:cubicBezTo>
                  <a:pt x="54884" y="77923"/>
                  <a:pt x="58702" y="78157"/>
                  <a:pt x="62251" y="71058"/>
                </a:cubicBezTo>
                <a:cubicBezTo>
                  <a:pt x="62854" y="69819"/>
                  <a:pt x="62552" y="68747"/>
                  <a:pt x="62084" y="67810"/>
                </a:cubicBezTo>
                <a:cubicBezTo>
                  <a:pt x="61615" y="66872"/>
                  <a:pt x="57898" y="57730"/>
                  <a:pt x="56357" y="54013"/>
                </a:cubicBezTo>
                <a:cubicBezTo>
                  <a:pt x="54851" y="50397"/>
                  <a:pt x="53310" y="50899"/>
                  <a:pt x="52172" y="50832"/>
                </a:cubicBezTo>
                <a:cubicBezTo>
                  <a:pt x="51100" y="50765"/>
                  <a:pt x="49861" y="50765"/>
                  <a:pt x="48622" y="50765"/>
                </a:cubicBezTo>
                <a:cubicBezTo>
                  <a:pt x="47383" y="50765"/>
                  <a:pt x="45374" y="51234"/>
                  <a:pt x="43666" y="53076"/>
                </a:cubicBezTo>
                <a:cubicBezTo>
                  <a:pt x="41958" y="54951"/>
                  <a:pt x="37170" y="59438"/>
                  <a:pt x="37170" y="68580"/>
                </a:cubicBezTo>
                <a:cubicBezTo>
                  <a:pt x="37170" y="77722"/>
                  <a:pt x="43834" y="86562"/>
                  <a:pt x="44738" y="87801"/>
                </a:cubicBezTo>
                <a:cubicBezTo>
                  <a:pt x="45675" y="89040"/>
                  <a:pt x="57831" y="107792"/>
                  <a:pt x="76483" y="115863"/>
                </a:cubicBezTo>
                <a:cubicBezTo>
                  <a:pt x="88270" y="120953"/>
                  <a:pt x="92891" y="121388"/>
                  <a:pt x="98785" y="120517"/>
                </a:cubicBezTo>
                <a:cubicBezTo>
                  <a:pt x="102368" y="119982"/>
                  <a:pt x="109768" y="116030"/>
                  <a:pt x="111309" y="111677"/>
                </a:cubicBezTo>
                <a:cubicBezTo>
                  <a:pt x="112849" y="107324"/>
                  <a:pt x="112849" y="103607"/>
                  <a:pt x="112380" y="102837"/>
                </a:cubicBezTo>
                <a:cubicBezTo>
                  <a:pt x="111945" y="101999"/>
                  <a:pt x="110706" y="101531"/>
                  <a:pt x="108864" y="10062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9" name="Text 16"/>
          <p:cNvSpPr/>
          <p:nvPr/>
        </p:nvSpPr>
        <p:spPr>
          <a:xfrm>
            <a:off x="5791676" y="4343400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Twilio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381000" y="6248400"/>
            <a:ext cx="1038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February 2026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11239500" y="63627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2" name="Shape 19"/>
          <p:cNvSpPr/>
          <p:nvPr/>
        </p:nvSpPr>
        <p:spPr>
          <a:xfrm>
            <a:off x="11468100" y="63627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23" name="Shape 20"/>
          <p:cNvSpPr/>
          <p:nvPr/>
        </p:nvSpPr>
        <p:spPr>
          <a:xfrm>
            <a:off x="11696700" y="63627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37474F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Metrics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Impact &amp; Capabilities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What IntelliWheels Delivers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527810"/>
            <a:ext cx="2160270" cy="2350770"/>
          </a:xfrm>
          <a:custGeom>
            <a:avLst/>
            <a:gdLst/>
            <a:ahLst/>
            <a:cxnLst/>
            <a:rect l="l" t="t" r="r" b="b"/>
            <a:pathLst>
              <a:path w="2160270" h="2350770">
                <a:moveTo>
                  <a:pt x="114300" y="0"/>
                </a:moveTo>
                <a:lnTo>
                  <a:pt x="2045970" y="0"/>
                </a:lnTo>
                <a:cubicBezTo>
                  <a:pt x="2109096" y="0"/>
                  <a:pt x="2160270" y="51174"/>
                  <a:pt x="2160270" y="114300"/>
                </a:cubicBezTo>
                <a:lnTo>
                  <a:pt x="2160270" y="2236470"/>
                </a:lnTo>
                <a:cubicBezTo>
                  <a:pt x="2160270" y="2299596"/>
                  <a:pt x="2109096" y="2350770"/>
                  <a:pt x="2045970" y="2350770"/>
                </a:cubicBezTo>
                <a:lnTo>
                  <a:pt x="114300" y="2350770"/>
                </a:lnTo>
                <a:cubicBezTo>
                  <a:pt x="51174" y="2350770"/>
                  <a:pt x="0" y="2299596"/>
                  <a:pt x="0" y="22364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DB6AC">
                  <a:alpha val="30000"/>
                </a:srgbClr>
              </a:gs>
              <a:gs pos="100000">
                <a:srgbClr val="4DB6AC">
                  <a:alpha val="10000"/>
                </a:srgbClr>
              </a:gs>
            </a:gsLst>
            <a:lin ang="2700000" scaled="1"/>
          </a:gradFill>
          <a:ln w="10160">
            <a:solidFill>
              <a:srgbClr val="4DB6AC">
                <a:alpha val="40000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26720" y="2209800"/>
            <a:ext cx="2076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02920" y="2743200"/>
            <a:ext cx="1924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Endpoints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07682" y="3009900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RESTful design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701290" y="1527810"/>
            <a:ext cx="2160270" cy="2350770"/>
          </a:xfrm>
          <a:custGeom>
            <a:avLst/>
            <a:gdLst/>
            <a:ahLst/>
            <a:cxnLst/>
            <a:rect l="l" t="t" r="r" b="b"/>
            <a:pathLst>
              <a:path w="2160270" h="2350770">
                <a:moveTo>
                  <a:pt x="114300" y="0"/>
                </a:moveTo>
                <a:lnTo>
                  <a:pt x="2045970" y="0"/>
                </a:lnTo>
                <a:cubicBezTo>
                  <a:pt x="2109096" y="0"/>
                  <a:pt x="2160270" y="51174"/>
                  <a:pt x="2160270" y="114300"/>
                </a:cubicBezTo>
                <a:lnTo>
                  <a:pt x="2160270" y="2236470"/>
                </a:lnTo>
                <a:cubicBezTo>
                  <a:pt x="2160270" y="2299596"/>
                  <a:pt x="2109096" y="2350770"/>
                  <a:pt x="2045970" y="2350770"/>
                </a:cubicBezTo>
                <a:lnTo>
                  <a:pt x="114300" y="2350770"/>
                </a:lnTo>
                <a:cubicBezTo>
                  <a:pt x="51174" y="2350770"/>
                  <a:pt x="0" y="2299596"/>
                  <a:pt x="0" y="22364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CA28">
                  <a:alpha val="30000"/>
                </a:srgbClr>
              </a:gs>
              <a:gs pos="100000">
                <a:srgbClr val="FFCA28">
                  <a:alpha val="10000"/>
                </a:srgbClr>
              </a:gs>
            </a:gsLst>
            <a:lin ang="2700000" scaled="1"/>
          </a:gradFill>
          <a:ln w="10160">
            <a:solidFill>
              <a:srgbClr val="FFCA28">
                <a:alpha val="40000"/>
              </a:srgbClr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743200" y="2209800"/>
            <a:ext cx="2076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2819400" y="2743200"/>
            <a:ext cx="1924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CrewAI Agents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824163" y="3009900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 Advisor + Vision Analyst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017770" y="1527810"/>
            <a:ext cx="2160270" cy="2350770"/>
          </a:xfrm>
          <a:custGeom>
            <a:avLst/>
            <a:gdLst/>
            <a:ahLst/>
            <a:cxnLst/>
            <a:rect l="l" t="t" r="r" b="b"/>
            <a:pathLst>
              <a:path w="2160270" h="2350770">
                <a:moveTo>
                  <a:pt x="114300" y="0"/>
                </a:moveTo>
                <a:lnTo>
                  <a:pt x="2045970" y="0"/>
                </a:lnTo>
                <a:cubicBezTo>
                  <a:pt x="2109096" y="0"/>
                  <a:pt x="2160270" y="51174"/>
                  <a:pt x="2160270" y="114300"/>
                </a:cubicBezTo>
                <a:lnTo>
                  <a:pt x="2160270" y="2236470"/>
                </a:lnTo>
                <a:cubicBezTo>
                  <a:pt x="2160270" y="2299596"/>
                  <a:pt x="2109096" y="2350770"/>
                  <a:pt x="2045970" y="2350770"/>
                </a:cubicBezTo>
                <a:lnTo>
                  <a:pt x="114300" y="2350770"/>
                </a:lnTo>
                <a:cubicBezTo>
                  <a:pt x="51174" y="2350770"/>
                  <a:pt x="0" y="2299596"/>
                  <a:pt x="0" y="22364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DB6AC">
                  <a:alpha val="30000"/>
                </a:srgbClr>
              </a:gs>
              <a:gs pos="100000">
                <a:srgbClr val="4DB6AC">
                  <a:alpha val="10000"/>
                </a:srgbClr>
              </a:gs>
            </a:gsLst>
            <a:lin ang="2700000" scaled="1"/>
          </a:gradFill>
          <a:ln w="10160">
            <a:solidFill>
              <a:srgbClr val="4DB6AC">
                <a:alpha val="40000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5059680" y="2209800"/>
            <a:ext cx="2076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70+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135880" y="2743200"/>
            <a:ext cx="1924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 Models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140643" y="3009900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15 makes covered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334250" y="1527810"/>
            <a:ext cx="2160270" cy="2350770"/>
          </a:xfrm>
          <a:custGeom>
            <a:avLst/>
            <a:gdLst/>
            <a:ahLst/>
            <a:cxnLst/>
            <a:rect l="l" t="t" r="r" b="b"/>
            <a:pathLst>
              <a:path w="2160270" h="2350770">
                <a:moveTo>
                  <a:pt x="114300" y="0"/>
                </a:moveTo>
                <a:lnTo>
                  <a:pt x="2045970" y="0"/>
                </a:lnTo>
                <a:cubicBezTo>
                  <a:pt x="2109096" y="0"/>
                  <a:pt x="2160270" y="51174"/>
                  <a:pt x="2160270" y="114300"/>
                </a:cubicBezTo>
                <a:lnTo>
                  <a:pt x="2160270" y="2236470"/>
                </a:lnTo>
                <a:cubicBezTo>
                  <a:pt x="2160270" y="2299596"/>
                  <a:pt x="2109096" y="2350770"/>
                  <a:pt x="2045970" y="2350770"/>
                </a:cubicBezTo>
                <a:lnTo>
                  <a:pt x="114300" y="2350770"/>
                </a:lnTo>
                <a:cubicBezTo>
                  <a:pt x="51174" y="2350770"/>
                  <a:pt x="0" y="2299596"/>
                  <a:pt x="0" y="22364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CA28">
                  <a:alpha val="30000"/>
                </a:srgbClr>
              </a:gs>
              <a:gs pos="100000">
                <a:srgbClr val="FFCA28">
                  <a:alpha val="10000"/>
                </a:srgbClr>
              </a:gs>
            </a:gsLst>
            <a:lin ang="2700000" scaled="1"/>
          </a:gradFill>
          <a:ln w="10160">
            <a:solidFill>
              <a:srgbClr val="FFCA28">
                <a:alpha val="40000"/>
              </a:srgbClr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376160" y="2209800"/>
            <a:ext cx="2076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452360" y="2743200"/>
            <a:ext cx="1924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Features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457123" y="3009900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Chat, Price, Vision, WhatsApp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9650730" y="1527810"/>
            <a:ext cx="2160270" cy="2350770"/>
          </a:xfrm>
          <a:custGeom>
            <a:avLst/>
            <a:gdLst/>
            <a:ahLst/>
            <a:cxnLst/>
            <a:rect l="l" t="t" r="r" b="b"/>
            <a:pathLst>
              <a:path w="2160270" h="2350770">
                <a:moveTo>
                  <a:pt x="114300" y="0"/>
                </a:moveTo>
                <a:lnTo>
                  <a:pt x="2045970" y="0"/>
                </a:lnTo>
                <a:cubicBezTo>
                  <a:pt x="2109096" y="0"/>
                  <a:pt x="2160270" y="51174"/>
                  <a:pt x="2160270" y="114300"/>
                </a:cubicBezTo>
                <a:lnTo>
                  <a:pt x="2160270" y="2236470"/>
                </a:lnTo>
                <a:cubicBezTo>
                  <a:pt x="2160270" y="2299596"/>
                  <a:pt x="2109096" y="2350770"/>
                  <a:pt x="2045970" y="2350770"/>
                </a:cubicBezTo>
                <a:lnTo>
                  <a:pt x="114300" y="2350770"/>
                </a:lnTo>
                <a:cubicBezTo>
                  <a:pt x="51174" y="2350770"/>
                  <a:pt x="0" y="2299596"/>
                  <a:pt x="0" y="22364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DB6AC">
                  <a:alpha val="30000"/>
                </a:srgbClr>
              </a:gs>
              <a:gs pos="100000">
                <a:srgbClr val="4DB6AC">
                  <a:alpha val="10000"/>
                </a:srgbClr>
              </a:gs>
            </a:gsLst>
            <a:lin ang="2700000" scaled="1"/>
          </a:gradFill>
          <a:ln w="10160">
            <a:solidFill>
              <a:srgbClr val="4DB6AC">
                <a:alpha val="40000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9692640" y="2209800"/>
            <a:ext cx="2076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768840" y="2743200"/>
            <a:ext cx="1924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DB Models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773602" y="3009900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 persistence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1000" y="4038600"/>
            <a:ext cx="5638800" cy="2438400"/>
          </a:xfrm>
          <a:custGeom>
            <a:avLst/>
            <a:gdLst/>
            <a:ahLst/>
            <a:cxnLst/>
            <a:rect l="l" t="t" r="r" b="b"/>
            <a:pathLst>
              <a:path w="5638800" h="2438400">
                <a:moveTo>
                  <a:pt x="114312" y="0"/>
                </a:moveTo>
                <a:lnTo>
                  <a:pt x="5524488" y="0"/>
                </a:lnTo>
                <a:cubicBezTo>
                  <a:pt x="5587621" y="0"/>
                  <a:pt x="5638800" y="51179"/>
                  <a:pt x="5638800" y="114312"/>
                </a:cubicBezTo>
                <a:lnTo>
                  <a:pt x="5638800" y="2324088"/>
                </a:lnTo>
                <a:cubicBezTo>
                  <a:pt x="5638800" y="2387221"/>
                  <a:pt x="5587621" y="2438400"/>
                  <a:pt x="5524488" y="2438400"/>
                </a:cubicBezTo>
                <a:lnTo>
                  <a:pt x="114312" y="2438400"/>
                </a:lnTo>
                <a:cubicBezTo>
                  <a:pt x="51179" y="2438400"/>
                  <a:pt x="0" y="2387221"/>
                  <a:pt x="0" y="2324088"/>
                </a:cubicBezTo>
                <a:lnTo>
                  <a:pt x="0" y="114312"/>
                </a:lnTo>
                <a:cubicBezTo>
                  <a:pt x="0" y="51222"/>
                  <a:pt x="51222" y="0"/>
                  <a:pt x="114312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557213" y="42386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7" name="Text 25"/>
          <p:cNvSpPr/>
          <p:nvPr/>
        </p:nvSpPr>
        <p:spPr>
          <a:xfrm>
            <a:off x="752475" y="4191000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Safety &amp; Performance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38163" y="46101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9" name="Text 27"/>
          <p:cNvSpPr/>
          <p:nvPr/>
        </p:nvSpPr>
        <p:spPr>
          <a:xfrm>
            <a:off x="754261" y="4572000"/>
            <a:ext cx="5181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Input Validation: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DRF serializers validate all inputs. Image MIME whitelist. Year 1980–2026. Message max 5000 chars.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38163" y="50673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1" name="Text 29"/>
          <p:cNvSpPr/>
          <p:nvPr/>
        </p:nvSpPr>
        <p:spPr>
          <a:xfrm>
            <a:off x="751523" y="5029200"/>
            <a:ext cx="5181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Rate Limit Handling: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Gemini 429/RESOURCE_EXHAUSTED caught → friendly message. No crashes on quota exhaustion.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47688" y="55245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3" name="Text 31"/>
          <p:cNvSpPr/>
          <p:nvPr/>
        </p:nvSpPr>
        <p:spPr>
          <a:xfrm>
            <a:off x="771049" y="5486400"/>
            <a:ext cx="51625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Logging: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3 loggers (core, api, ai_engine). app.log + errors.log. Verbose format with PID/thread.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52450" y="59817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5" name="Text 33"/>
          <p:cNvSpPr/>
          <p:nvPr/>
        </p:nvSpPr>
        <p:spPr>
          <a:xfrm>
            <a:off x="785217" y="5943600"/>
            <a:ext cx="51530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CORS &amp; CSRF: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CORS restricted in production. CSRF middleware active. Auth validators enabled.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72200" y="4038600"/>
            <a:ext cx="5638800" cy="2438400"/>
          </a:xfrm>
          <a:custGeom>
            <a:avLst/>
            <a:gdLst/>
            <a:ahLst/>
            <a:cxnLst/>
            <a:rect l="l" t="t" r="r" b="b"/>
            <a:pathLst>
              <a:path w="5638800" h="2438400">
                <a:moveTo>
                  <a:pt x="114312" y="0"/>
                </a:moveTo>
                <a:lnTo>
                  <a:pt x="5524488" y="0"/>
                </a:lnTo>
                <a:cubicBezTo>
                  <a:pt x="5587621" y="0"/>
                  <a:pt x="5638800" y="51179"/>
                  <a:pt x="5638800" y="114312"/>
                </a:cubicBezTo>
                <a:lnTo>
                  <a:pt x="5638800" y="2324088"/>
                </a:lnTo>
                <a:cubicBezTo>
                  <a:pt x="5638800" y="2387221"/>
                  <a:pt x="5587621" y="2438400"/>
                  <a:pt x="5524488" y="2438400"/>
                </a:cubicBezTo>
                <a:lnTo>
                  <a:pt x="114312" y="2438400"/>
                </a:lnTo>
                <a:cubicBezTo>
                  <a:pt x="51179" y="2438400"/>
                  <a:pt x="0" y="2387221"/>
                  <a:pt x="0" y="2324088"/>
                </a:cubicBezTo>
                <a:lnTo>
                  <a:pt x="0" y="114312"/>
                </a:lnTo>
                <a:cubicBezTo>
                  <a:pt x="0" y="51222"/>
                  <a:pt x="51222" y="0"/>
                  <a:pt x="114312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337697" y="423862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03640" y="-6329"/>
                </a:moveTo>
                <a:cubicBezTo>
                  <a:pt x="102267" y="-9008"/>
                  <a:pt x="99488" y="-10716"/>
                  <a:pt x="96474" y="-10716"/>
                </a:cubicBezTo>
                <a:cubicBezTo>
                  <a:pt x="93460" y="-10716"/>
                  <a:pt x="90681" y="-9008"/>
                  <a:pt x="89308" y="-6329"/>
                </a:cubicBezTo>
                <a:lnTo>
                  <a:pt x="64662" y="41958"/>
                </a:lnTo>
                <a:lnTo>
                  <a:pt x="11117" y="50464"/>
                </a:lnTo>
                <a:cubicBezTo>
                  <a:pt x="8137" y="50933"/>
                  <a:pt x="5659" y="53042"/>
                  <a:pt x="4722" y="55922"/>
                </a:cubicBezTo>
                <a:cubicBezTo>
                  <a:pt x="3784" y="58802"/>
                  <a:pt x="4554" y="61950"/>
                  <a:pt x="6664" y="64093"/>
                </a:cubicBezTo>
                <a:lnTo>
                  <a:pt x="44972" y="102435"/>
                </a:lnTo>
                <a:lnTo>
                  <a:pt x="36534" y="155979"/>
                </a:lnTo>
                <a:cubicBezTo>
                  <a:pt x="36065" y="158960"/>
                  <a:pt x="37304" y="161973"/>
                  <a:pt x="39748" y="163748"/>
                </a:cubicBezTo>
                <a:cubicBezTo>
                  <a:pt x="42193" y="165523"/>
                  <a:pt x="45407" y="165791"/>
                  <a:pt x="48120" y="164418"/>
                </a:cubicBezTo>
                <a:lnTo>
                  <a:pt x="96474" y="139839"/>
                </a:lnTo>
                <a:lnTo>
                  <a:pt x="144795" y="164418"/>
                </a:lnTo>
                <a:cubicBezTo>
                  <a:pt x="147474" y="165791"/>
                  <a:pt x="150722" y="165523"/>
                  <a:pt x="153166" y="163748"/>
                </a:cubicBezTo>
                <a:cubicBezTo>
                  <a:pt x="155611" y="161973"/>
                  <a:pt x="156850" y="158993"/>
                  <a:pt x="156381" y="155979"/>
                </a:cubicBezTo>
                <a:lnTo>
                  <a:pt x="147909" y="102435"/>
                </a:lnTo>
                <a:lnTo>
                  <a:pt x="186217" y="64093"/>
                </a:lnTo>
                <a:cubicBezTo>
                  <a:pt x="188361" y="61950"/>
                  <a:pt x="189097" y="58802"/>
                  <a:pt x="188160" y="55922"/>
                </a:cubicBezTo>
                <a:cubicBezTo>
                  <a:pt x="187222" y="53042"/>
                  <a:pt x="184778" y="50933"/>
                  <a:pt x="181764" y="50464"/>
                </a:cubicBezTo>
                <a:lnTo>
                  <a:pt x="128253" y="41958"/>
                </a:lnTo>
                <a:lnTo>
                  <a:pt x="103640" y="-6329"/>
                </a:ln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38" name="Text 36"/>
          <p:cNvSpPr/>
          <p:nvPr/>
        </p:nvSpPr>
        <p:spPr>
          <a:xfrm>
            <a:off x="6543675" y="4191000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CA2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Capstone Requirements Met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43650" y="46005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0" name="Text 38"/>
          <p:cNvSpPr/>
          <p:nvPr/>
        </p:nvSpPr>
        <p:spPr>
          <a:xfrm>
            <a:off x="6567488" y="4572000"/>
            <a:ext cx="99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case design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9067800" y="46005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2" name="Text 40"/>
          <p:cNvSpPr/>
          <p:nvPr/>
        </p:nvSpPr>
        <p:spPr>
          <a:xfrm>
            <a:off x="9291638" y="457200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Django + API endpoints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43650" y="48291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4" name="Text 42"/>
          <p:cNvSpPr/>
          <p:nvPr/>
        </p:nvSpPr>
        <p:spPr>
          <a:xfrm>
            <a:off x="6567488" y="4800600"/>
            <a:ext cx="923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LLM logic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067800" y="48291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6" name="Text 44"/>
          <p:cNvSpPr/>
          <p:nvPr/>
        </p:nvSpPr>
        <p:spPr>
          <a:xfrm>
            <a:off x="9291638" y="4800600"/>
            <a:ext cx="118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Multi-agent system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43650" y="50577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8" name="Text 46"/>
          <p:cNvSpPr/>
          <p:nvPr/>
        </p:nvSpPr>
        <p:spPr>
          <a:xfrm>
            <a:off x="6567488" y="5029200"/>
            <a:ext cx="1076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Agent capabilities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9067800" y="50577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0" name="Text 48"/>
          <p:cNvSpPr/>
          <p:nvPr/>
        </p:nvSpPr>
        <p:spPr>
          <a:xfrm>
            <a:off x="9291638" y="5029200"/>
            <a:ext cx="1362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WhatsApp connection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43650" y="52863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2" name="Text 50"/>
          <p:cNvSpPr/>
          <p:nvPr/>
        </p:nvSpPr>
        <p:spPr>
          <a:xfrm>
            <a:off x="6567488" y="5257800"/>
            <a:ext cx="1657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Debugging &amp; error handling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9067800" y="52863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4" name="Text 52"/>
          <p:cNvSpPr/>
          <p:nvPr/>
        </p:nvSpPr>
        <p:spPr>
          <a:xfrm>
            <a:off x="9291638" y="5257800"/>
            <a:ext cx="1304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&amp; safety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43650" y="55149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56" name="Text 54"/>
          <p:cNvSpPr/>
          <p:nvPr/>
        </p:nvSpPr>
        <p:spPr>
          <a:xfrm>
            <a:off x="6567488" y="5486400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CrewAI Flow orchestration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9067800" y="55149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58" name="Text 56"/>
          <p:cNvSpPr/>
          <p:nvPr/>
        </p:nvSpPr>
        <p:spPr>
          <a:xfrm>
            <a:off x="9291638" y="5486400"/>
            <a:ext cx="1200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YAML-based config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43650" y="57435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60" name="Text 58"/>
          <p:cNvSpPr/>
          <p:nvPr/>
        </p:nvSpPr>
        <p:spPr>
          <a:xfrm>
            <a:off x="6567488" y="5715000"/>
            <a:ext cx="103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Computer Vision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9067800" y="57435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62" name="Text 60"/>
          <p:cNvSpPr/>
          <p:nvPr/>
        </p:nvSpPr>
        <p:spPr>
          <a:xfrm>
            <a:off x="9291638" y="5715000"/>
            <a:ext cx="124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Crisp logic estimator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378f3f26e3c1513f2c3d047f2acd9be48466ae50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4416" r="4416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/>
              </a:gs>
              <a:gs pos="50000">
                <a:srgbClr val="1A1D21">
                  <a:alpha val="8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714881" y="89535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52400" y="0"/>
                </a:moveTo>
                <a:lnTo>
                  <a:pt x="609600" y="0"/>
                </a:lnTo>
                <a:cubicBezTo>
                  <a:pt x="693712" y="0"/>
                  <a:pt x="762000" y="68288"/>
                  <a:pt x="762000" y="152400"/>
                </a:cubicBezTo>
                <a:lnTo>
                  <a:pt x="762000" y="609600"/>
                </a:lnTo>
                <a:cubicBezTo>
                  <a:pt x="762000" y="693712"/>
                  <a:pt x="693712" y="762000"/>
                  <a:pt x="609600" y="762000"/>
                </a:cubicBezTo>
                <a:lnTo>
                  <a:pt x="152400" y="762000"/>
                </a:lnTo>
                <a:cubicBezTo>
                  <a:pt x="68288" y="762000"/>
                  <a:pt x="0" y="693712"/>
                  <a:pt x="0" y="609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" name="Shape 2"/>
          <p:cNvSpPr/>
          <p:nvPr/>
        </p:nvSpPr>
        <p:spPr>
          <a:xfrm>
            <a:off x="5924431" y="110490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90547" y="78626"/>
                </a:moveTo>
                <a:lnTo>
                  <a:pt x="73067" y="128588"/>
                </a:lnTo>
                <a:lnTo>
                  <a:pt x="269833" y="128588"/>
                </a:lnTo>
                <a:lnTo>
                  <a:pt x="252353" y="78626"/>
                </a:lnTo>
                <a:cubicBezTo>
                  <a:pt x="249339" y="70053"/>
                  <a:pt x="241236" y="64294"/>
                  <a:pt x="232127" y="64294"/>
                </a:cubicBezTo>
                <a:lnTo>
                  <a:pt x="110773" y="64294"/>
                </a:lnTo>
                <a:cubicBezTo>
                  <a:pt x="101664" y="64294"/>
                  <a:pt x="93561" y="70053"/>
                  <a:pt x="90547" y="78626"/>
                </a:cubicBezTo>
                <a:close/>
                <a:moveTo>
                  <a:pt x="26521" y="131802"/>
                </a:moveTo>
                <a:lnTo>
                  <a:pt x="50096" y="64495"/>
                </a:lnTo>
                <a:cubicBezTo>
                  <a:pt x="59137" y="38710"/>
                  <a:pt x="83448" y="21431"/>
                  <a:pt x="110773" y="21431"/>
                </a:cubicBezTo>
                <a:lnTo>
                  <a:pt x="232127" y="21431"/>
                </a:lnTo>
                <a:cubicBezTo>
                  <a:pt x="259452" y="21431"/>
                  <a:pt x="283763" y="38710"/>
                  <a:pt x="292804" y="64495"/>
                </a:cubicBezTo>
                <a:lnTo>
                  <a:pt x="316379" y="131802"/>
                </a:lnTo>
                <a:cubicBezTo>
                  <a:pt x="331916" y="138232"/>
                  <a:pt x="342900" y="153568"/>
                  <a:pt x="342900" y="171450"/>
                </a:cubicBezTo>
                <a:lnTo>
                  <a:pt x="342900" y="300038"/>
                </a:lnTo>
                <a:cubicBezTo>
                  <a:pt x="342900" y="311892"/>
                  <a:pt x="333323" y="321469"/>
                  <a:pt x="321469" y="321469"/>
                </a:cubicBezTo>
                <a:lnTo>
                  <a:pt x="300038" y="321469"/>
                </a:lnTo>
                <a:cubicBezTo>
                  <a:pt x="288183" y="321469"/>
                  <a:pt x="278606" y="311892"/>
                  <a:pt x="278606" y="300038"/>
                </a:cubicBezTo>
                <a:lnTo>
                  <a:pt x="278606" y="278606"/>
                </a:lnTo>
                <a:lnTo>
                  <a:pt x="64294" y="278606"/>
                </a:lnTo>
                <a:lnTo>
                  <a:pt x="64294" y="300038"/>
                </a:lnTo>
                <a:cubicBezTo>
                  <a:pt x="64294" y="311892"/>
                  <a:pt x="54717" y="321469"/>
                  <a:pt x="42863" y="321469"/>
                </a:cubicBezTo>
                <a:lnTo>
                  <a:pt x="21431" y="321469"/>
                </a:lnTo>
                <a:cubicBezTo>
                  <a:pt x="9577" y="321469"/>
                  <a:pt x="0" y="311892"/>
                  <a:pt x="0" y="300038"/>
                </a:cubicBezTo>
                <a:lnTo>
                  <a:pt x="0" y="171450"/>
                </a:lnTo>
                <a:cubicBezTo>
                  <a:pt x="0" y="153568"/>
                  <a:pt x="10984" y="138232"/>
                  <a:pt x="26521" y="131802"/>
                </a:cubicBezTo>
                <a:close/>
                <a:moveTo>
                  <a:pt x="85725" y="203597"/>
                </a:moveTo>
                <a:cubicBezTo>
                  <a:pt x="85725" y="191769"/>
                  <a:pt x="76122" y="182166"/>
                  <a:pt x="64294" y="182166"/>
                </a:cubicBezTo>
                <a:cubicBezTo>
                  <a:pt x="52466" y="182166"/>
                  <a:pt x="42863" y="191769"/>
                  <a:pt x="42863" y="203597"/>
                </a:cubicBezTo>
                <a:cubicBezTo>
                  <a:pt x="42863" y="215425"/>
                  <a:pt x="52466" y="225028"/>
                  <a:pt x="64294" y="225028"/>
                </a:cubicBezTo>
                <a:cubicBezTo>
                  <a:pt x="76122" y="225028"/>
                  <a:pt x="85725" y="215425"/>
                  <a:pt x="85725" y="203597"/>
                </a:cubicBezTo>
                <a:close/>
                <a:moveTo>
                  <a:pt x="278606" y="225028"/>
                </a:moveTo>
                <a:cubicBezTo>
                  <a:pt x="290434" y="225028"/>
                  <a:pt x="300038" y="215425"/>
                  <a:pt x="300038" y="203597"/>
                </a:cubicBezTo>
                <a:cubicBezTo>
                  <a:pt x="300038" y="191769"/>
                  <a:pt x="290434" y="182166"/>
                  <a:pt x="278606" y="182166"/>
                </a:cubicBezTo>
                <a:cubicBezTo>
                  <a:pt x="266778" y="182166"/>
                  <a:pt x="257175" y="191769"/>
                  <a:pt x="257175" y="203597"/>
                </a:cubicBezTo>
                <a:cubicBezTo>
                  <a:pt x="257175" y="215425"/>
                  <a:pt x="266778" y="225028"/>
                  <a:pt x="278606" y="225028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" name="Text 3"/>
          <p:cNvSpPr/>
          <p:nvPr/>
        </p:nvSpPr>
        <p:spPr>
          <a:xfrm>
            <a:off x="3328988" y="1885950"/>
            <a:ext cx="55340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IntelliWheels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429000" y="2724150"/>
            <a:ext cx="5334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Multi-Agent AI Car Marketplace for Jordan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006334" y="334327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17872" y="0"/>
                </a:moveTo>
                <a:cubicBezTo>
                  <a:pt x="117872" y="-5927"/>
                  <a:pt x="113083" y="-10716"/>
                  <a:pt x="107156" y="-10716"/>
                </a:cubicBezTo>
                <a:cubicBezTo>
                  <a:pt x="101229" y="-10716"/>
                  <a:pt x="96441" y="-5927"/>
                  <a:pt x="96441" y="0"/>
                </a:cubicBezTo>
                <a:lnTo>
                  <a:pt x="96441" y="21431"/>
                </a:lnTo>
                <a:lnTo>
                  <a:pt x="64294" y="21431"/>
                </a:lnTo>
                <a:cubicBezTo>
                  <a:pt x="46546" y="21431"/>
                  <a:pt x="32147" y="35830"/>
                  <a:pt x="32147" y="53578"/>
                </a:cubicBezTo>
                <a:lnTo>
                  <a:pt x="32147" y="128588"/>
                </a:lnTo>
                <a:cubicBezTo>
                  <a:pt x="32147" y="146335"/>
                  <a:pt x="46546" y="160734"/>
                  <a:pt x="64294" y="160734"/>
                </a:cubicBezTo>
                <a:lnTo>
                  <a:pt x="150019" y="160734"/>
                </a:lnTo>
                <a:cubicBezTo>
                  <a:pt x="167767" y="160734"/>
                  <a:pt x="182166" y="146335"/>
                  <a:pt x="182166" y="128588"/>
                </a:cubicBezTo>
                <a:lnTo>
                  <a:pt x="182166" y="53578"/>
                </a:lnTo>
                <a:cubicBezTo>
                  <a:pt x="182166" y="35830"/>
                  <a:pt x="167767" y="21431"/>
                  <a:pt x="150019" y="21431"/>
                </a:cubicBezTo>
                <a:lnTo>
                  <a:pt x="117872" y="21431"/>
                </a:lnTo>
                <a:lnTo>
                  <a:pt x="117872" y="0"/>
                </a:lnTo>
                <a:close/>
                <a:moveTo>
                  <a:pt x="53578" y="123230"/>
                </a:moveTo>
                <a:cubicBezTo>
                  <a:pt x="53578" y="118776"/>
                  <a:pt x="57161" y="115193"/>
                  <a:pt x="61615" y="115193"/>
                </a:cubicBezTo>
                <a:lnTo>
                  <a:pt x="72330" y="115193"/>
                </a:lnTo>
                <a:cubicBezTo>
                  <a:pt x="76784" y="115193"/>
                  <a:pt x="80367" y="118776"/>
                  <a:pt x="80367" y="123230"/>
                </a:cubicBezTo>
                <a:cubicBezTo>
                  <a:pt x="80367" y="127683"/>
                  <a:pt x="76784" y="131266"/>
                  <a:pt x="72330" y="131266"/>
                </a:cubicBezTo>
                <a:lnTo>
                  <a:pt x="61615" y="131266"/>
                </a:lnTo>
                <a:cubicBezTo>
                  <a:pt x="57161" y="131266"/>
                  <a:pt x="53578" y="127683"/>
                  <a:pt x="53578" y="123230"/>
                </a:cubicBezTo>
                <a:close/>
                <a:moveTo>
                  <a:pt x="93762" y="123230"/>
                </a:moveTo>
                <a:cubicBezTo>
                  <a:pt x="93762" y="118776"/>
                  <a:pt x="97345" y="115193"/>
                  <a:pt x="101798" y="115193"/>
                </a:cubicBezTo>
                <a:lnTo>
                  <a:pt x="112514" y="115193"/>
                </a:lnTo>
                <a:cubicBezTo>
                  <a:pt x="116968" y="115193"/>
                  <a:pt x="120551" y="118776"/>
                  <a:pt x="120551" y="123230"/>
                </a:cubicBezTo>
                <a:cubicBezTo>
                  <a:pt x="120551" y="127683"/>
                  <a:pt x="116968" y="131266"/>
                  <a:pt x="112514" y="131266"/>
                </a:cubicBezTo>
                <a:lnTo>
                  <a:pt x="101798" y="131266"/>
                </a:lnTo>
                <a:cubicBezTo>
                  <a:pt x="97345" y="131266"/>
                  <a:pt x="93762" y="127683"/>
                  <a:pt x="93762" y="123230"/>
                </a:cubicBezTo>
                <a:close/>
                <a:moveTo>
                  <a:pt x="133945" y="123230"/>
                </a:moveTo>
                <a:cubicBezTo>
                  <a:pt x="133945" y="118776"/>
                  <a:pt x="137528" y="115193"/>
                  <a:pt x="141982" y="115193"/>
                </a:cubicBezTo>
                <a:lnTo>
                  <a:pt x="152698" y="115193"/>
                </a:lnTo>
                <a:cubicBezTo>
                  <a:pt x="157151" y="115193"/>
                  <a:pt x="160734" y="118776"/>
                  <a:pt x="160734" y="123230"/>
                </a:cubicBezTo>
                <a:cubicBezTo>
                  <a:pt x="160734" y="127683"/>
                  <a:pt x="157151" y="131266"/>
                  <a:pt x="152698" y="131266"/>
                </a:cubicBezTo>
                <a:lnTo>
                  <a:pt x="141982" y="131266"/>
                </a:lnTo>
                <a:cubicBezTo>
                  <a:pt x="137528" y="131266"/>
                  <a:pt x="133945" y="127683"/>
                  <a:pt x="133945" y="123230"/>
                </a:cubicBezTo>
                <a:close/>
                <a:moveTo>
                  <a:pt x="75009" y="58936"/>
                </a:moveTo>
                <a:cubicBezTo>
                  <a:pt x="83881" y="58936"/>
                  <a:pt x="91083" y="66138"/>
                  <a:pt x="91083" y="75009"/>
                </a:cubicBezTo>
                <a:cubicBezTo>
                  <a:pt x="91083" y="83881"/>
                  <a:pt x="83881" y="91083"/>
                  <a:pt x="75009" y="91083"/>
                </a:cubicBezTo>
                <a:cubicBezTo>
                  <a:pt x="66138" y="91083"/>
                  <a:pt x="58936" y="83881"/>
                  <a:pt x="58936" y="75009"/>
                </a:cubicBezTo>
                <a:cubicBezTo>
                  <a:pt x="58936" y="66138"/>
                  <a:pt x="66138" y="58936"/>
                  <a:pt x="75009" y="58936"/>
                </a:cubicBezTo>
                <a:close/>
                <a:moveTo>
                  <a:pt x="123230" y="75009"/>
                </a:moveTo>
                <a:cubicBezTo>
                  <a:pt x="123230" y="66138"/>
                  <a:pt x="130432" y="58936"/>
                  <a:pt x="139303" y="58936"/>
                </a:cubicBezTo>
                <a:cubicBezTo>
                  <a:pt x="148174" y="58936"/>
                  <a:pt x="155377" y="66138"/>
                  <a:pt x="155377" y="75009"/>
                </a:cubicBezTo>
                <a:cubicBezTo>
                  <a:pt x="155377" y="83881"/>
                  <a:pt x="148174" y="91083"/>
                  <a:pt x="139303" y="91083"/>
                </a:cubicBezTo>
                <a:cubicBezTo>
                  <a:pt x="130432" y="91083"/>
                  <a:pt x="123230" y="83881"/>
                  <a:pt x="123230" y="75009"/>
                </a:cubicBezTo>
                <a:close/>
                <a:moveTo>
                  <a:pt x="21431" y="75009"/>
                </a:moveTo>
                <a:cubicBezTo>
                  <a:pt x="21431" y="69082"/>
                  <a:pt x="16643" y="64294"/>
                  <a:pt x="10716" y="64294"/>
                </a:cubicBezTo>
                <a:cubicBezTo>
                  <a:pt x="4789" y="64294"/>
                  <a:pt x="0" y="69082"/>
                  <a:pt x="0" y="75009"/>
                </a:cubicBezTo>
                <a:lnTo>
                  <a:pt x="0" y="107156"/>
                </a:lnTo>
                <a:cubicBezTo>
                  <a:pt x="0" y="113083"/>
                  <a:pt x="4789" y="117872"/>
                  <a:pt x="10716" y="117872"/>
                </a:cubicBezTo>
                <a:cubicBezTo>
                  <a:pt x="16643" y="117872"/>
                  <a:pt x="21431" y="113083"/>
                  <a:pt x="21431" y="107156"/>
                </a:cubicBezTo>
                <a:lnTo>
                  <a:pt x="21431" y="75009"/>
                </a:lnTo>
                <a:close/>
                <a:moveTo>
                  <a:pt x="203597" y="64294"/>
                </a:moveTo>
                <a:cubicBezTo>
                  <a:pt x="197670" y="64294"/>
                  <a:pt x="192881" y="69082"/>
                  <a:pt x="192881" y="75009"/>
                </a:cubicBezTo>
                <a:lnTo>
                  <a:pt x="192881" y="107156"/>
                </a:lnTo>
                <a:cubicBezTo>
                  <a:pt x="192881" y="113083"/>
                  <a:pt x="197670" y="117872"/>
                  <a:pt x="203597" y="117872"/>
                </a:cubicBezTo>
                <a:cubicBezTo>
                  <a:pt x="209524" y="117872"/>
                  <a:pt x="214313" y="113083"/>
                  <a:pt x="214313" y="107156"/>
                </a:cubicBezTo>
                <a:lnTo>
                  <a:pt x="214313" y="75009"/>
                </a:lnTo>
                <a:cubicBezTo>
                  <a:pt x="214313" y="69082"/>
                  <a:pt x="209524" y="64294"/>
                  <a:pt x="203597" y="6429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9" name="Text 6"/>
          <p:cNvSpPr/>
          <p:nvPr/>
        </p:nvSpPr>
        <p:spPr>
          <a:xfrm>
            <a:off x="4223028" y="3295650"/>
            <a:ext cx="1190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CrewAI Flows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515809" y="3295650"/>
            <a:ext cx="142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37474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867400" y="33432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0184" y="18752"/>
                </a:moveTo>
                <a:cubicBezTo>
                  <a:pt x="40184" y="8405"/>
                  <a:pt x="48589" y="0"/>
                  <a:pt x="58936" y="0"/>
                </a:cubicBezTo>
                <a:lnTo>
                  <a:pt x="66973" y="0"/>
                </a:lnTo>
                <a:cubicBezTo>
                  <a:pt x="72900" y="0"/>
                  <a:pt x="77688" y="4789"/>
                  <a:pt x="77688" y="10716"/>
                </a:cubicBezTo>
                <a:lnTo>
                  <a:pt x="77688" y="160734"/>
                </a:lnTo>
                <a:cubicBezTo>
                  <a:pt x="77688" y="166661"/>
                  <a:pt x="72900" y="171450"/>
                  <a:pt x="66973" y="171450"/>
                </a:cubicBezTo>
                <a:lnTo>
                  <a:pt x="56257" y="171450"/>
                </a:lnTo>
                <a:cubicBezTo>
                  <a:pt x="46278" y="171450"/>
                  <a:pt x="37873" y="164619"/>
                  <a:pt x="35496" y="155377"/>
                </a:cubicBezTo>
                <a:cubicBezTo>
                  <a:pt x="35261" y="155377"/>
                  <a:pt x="35060" y="155377"/>
                  <a:pt x="34826" y="155377"/>
                </a:cubicBezTo>
                <a:cubicBezTo>
                  <a:pt x="20025" y="155377"/>
                  <a:pt x="8037" y="143388"/>
                  <a:pt x="8037" y="128588"/>
                </a:cubicBezTo>
                <a:cubicBezTo>
                  <a:pt x="8037" y="122560"/>
                  <a:pt x="10046" y="117001"/>
                  <a:pt x="13395" y="112514"/>
                </a:cubicBezTo>
                <a:cubicBezTo>
                  <a:pt x="6898" y="107625"/>
                  <a:pt x="2679" y="99856"/>
                  <a:pt x="2679" y="91083"/>
                </a:cubicBezTo>
                <a:cubicBezTo>
                  <a:pt x="2679" y="80736"/>
                  <a:pt x="8573" y="71728"/>
                  <a:pt x="17145" y="67274"/>
                </a:cubicBezTo>
                <a:cubicBezTo>
                  <a:pt x="14767" y="63256"/>
                  <a:pt x="13395" y="58568"/>
                  <a:pt x="13395" y="53578"/>
                </a:cubicBezTo>
                <a:cubicBezTo>
                  <a:pt x="13395" y="38777"/>
                  <a:pt x="25383" y="26789"/>
                  <a:pt x="40184" y="26789"/>
                </a:cubicBezTo>
                <a:lnTo>
                  <a:pt x="40184" y="18752"/>
                </a:lnTo>
                <a:close/>
                <a:moveTo>
                  <a:pt x="131266" y="18752"/>
                </a:moveTo>
                <a:lnTo>
                  <a:pt x="131266" y="26789"/>
                </a:lnTo>
                <a:cubicBezTo>
                  <a:pt x="146067" y="26789"/>
                  <a:pt x="158055" y="38777"/>
                  <a:pt x="158055" y="53578"/>
                </a:cubicBezTo>
                <a:cubicBezTo>
                  <a:pt x="158055" y="58601"/>
                  <a:pt x="156683" y="63289"/>
                  <a:pt x="154305" y="67274"/>
                </a:cubicBezTo>
                <a:cubicBezTo>
                  <a:pt x="162911" y="71728"/>
                  <a:pt x="168771" y="80702"/>
                  <a:pt x="168771" y="91083"/>
                </a:cubicBezTo>
                <a:cubicBezTo>
                  <a:pt x="168771" y="99856"/>
                  <a:pt x="164552" y="107625"/>
                  <a:pt x="158055" y="112514"/>
                </a:cubicBezTo>
                <a:cubicBezTo>
                  <a:pt x="161404" y="117001"/>
                  <a:pt x="163413" y="122560"/>
                  <a:pt x="163413" y="128588"/>
                </a:cubicBezTo>
                <a:cubicBezTo>
                  <a:pt x="163413" y="143388"/>
                  <a:pt x="151425" y="155377"/>
                  <a:pt x="136624" y="155377"/>
                </a:cubicBezTo>
                <a:cubicBezTo>
                  <a:pt x="136390" y="155377"/>
                  <a:pt x="136189" y="155377"/>
                  <a:pt x="135954" y="155377"/>
                </a:cubicBezTo>
                <a:cubicBezTo>
                  <a:pt x="133577" y="164619"/>
                  <a:pt x="125172" y="171450"/>
                  <a:pt x="115193" y="171450"/>
                </a:cubicBezTo>
                <a:lnTo>
                  <a:pt x="104477" y="171450"/>
                </a:lnTo>
                <a:cubicBezTo>
                  <a:pt x="98550" y="171450"/>
                  <a:pt x="93762" y="166661"/>
                  <a:pt x="93762" y="160734"/>
                </a:cubicBezTo>
                <a:lnTo>
                  <a:pt x="93762" y="10716"/>
                </a:lnTo>
                <a:cubicBezTo>
                  <a:pt x="93762" y="4789"/>
                  <a:pt x="98550" y="0"/>
                  <a:pt x="104477" y="0"/>
                </a:cubicBezTo>
                <a:lnTo>
                  <a:pt x="112514" y="0"/>
                </a:lnTo>
                <a:cubicBezTo>
                  <a:pt x="122861" y="0"/>
                  <a:pt x="131266" y="8405"/>
                  <a:pt x="131266" y="18752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2" name="Text 9"/>
          <p:cNvSpPr/>
          <p:nvPr/>
        </p:nvSpPr>
        <p:spPr>
          <a:xfrm>
            <a:off x="6062663" y="3295650"/>
            <a:ext cx="962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2.0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122795" y="3295650"/>
            <a:ext cx="142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37474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485102" y="334327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27549" y="32515"/>
                </a:moveTo>
                <a:cubicBezTo>
                  <a:pt x="113519" y="18451"/>
                  <a:pt x="94833" y="10716"/>
                  <a:pt x="74976" y="10716"/>
                </a:cubicBezTo>
                <a:cubicBezTo>
                  <a:pt x="33989" y="10716"/>
                  <a:pt x="636" y="44068"/>
                  <a:pt x="636" y="85055"/>
                </a:cubicBezTo>
                <a:cubicBezTo>
                  <a:pt x="636" y="98148"/>
                  <a:pt x="4052" y="110940"/>
                  <a:pt x="10548" y="122225"/>
                </a:cubicBezTo>
                <a:lnTo>
                  <a:pt x="0" y="160734"/>
                </a:lnTo>
                <a:lnTo>
                  <a:pt x="39413" y="150387"/>
                </a:lnTo>
                <a:cubicBezTo>
                  <a:pt x="50263" y="156314"/>
                  <a:pt x="62485" y="159428"/>
                  <a:pt x="74942" y="159428"/>
                </a:cubicBezTo>
                <a:lnTo>
                  <a:pt x="74976" y="159428"/>
                </a:lnTo>
                <a:cubicBezTo>
                  <a:pt x="115930" y="159428"/>
                  <a:pt x="150019" y="126076"/>
                  <a:pt x="150019" y="85089"/>
                </a:cubicBezTo>
                <a:cubicBezTo>
                  <a:pt x="150019" y="65231"/>
                  <a:pt x="141580" y="46579"/>
                  <a:pt x="127549" y="32515"/>
                </a:cubicBezTo>
                <a:close/>
                <a:moveTo>
                  <a:pt x="74976" y="146905"/>
                </a:moveTo>
                <a:cubicBezTo>
                  <a:pt x="63858" y="146905"/>
                  <a:pt x="52975" y="143924"/>
                  <a:pt x="43499" y="138299"/>
                </a:cubicBezTo>
                <a:lnTo>
                  <a:pt x="41255" y="136959"/>
                </a:lnTo>
                <a:lnTo>
                  <a:pt x="17882" y="143087"/>
                </a:lnTo>
                <a:lnTo>
                  <a:pt x="24110" y="120283"/>
                </a:lnTo>
                <a:lnTo>
                  <a:pt x="22637" y="117939"/>
                </a:lnTo>
                <a:cubicBezTo>
                  <a:pt x="16442" y="108094"/>
                  <a:pt x="13194" y="96742"/>
                  <a:pt x="13194" y="85055"/>
                </a:cubicBezTo>
                <a:cubicBezTo>
                  <a:pt x="13194" y="51000"/>
                  <a:pt x="40920" y="23273"/>
                  <a:pt x="75009" y="23273"/>
                </a:cubicBezTo>
                <a:cubicBezTo>
                  <a:pt x="91518" y="23273"/>
                  <a:pt x="107022" y="29702"/>
                  <a:pt x="118676" y="41389"/>
                </a:cubicBezTo>
                <a:cubicBezTo>
                  <a:pt x="130329" y="53076"/>
                  <a:pt x="137495" y="68580"/>
                  <a:pt x="137461" y="85089"/>
                </a:cubicBezTo>
                <a:cubicBezTo>
                  <a:pt x="137461" y="119178"/>
                  <a:pt x="109031" y="146905"/>
                  <a:pt x="74976" y="146905"/>
                </a:cubicBezTo>
                <a:close/>
                <a:moveTo>
                  <a:pt x="108864" y="100626"/>
                </a:moveTo>
                <a:cubicBezTo>
                  <a:pt x="107022" y="99689"/>
                  <a:pt x="97881" y="95202"/>
                  <a:pt x="96173" y="94599"/>
                </a:cubicBezTo>
                <a:cubicBezTo>
                  <a:pt x="94465" y="93963"/>
                  <a:pt x="93226" y="93661"/>
                  <a:pt x="91987" y="95536"/>
                </a:cubicBezTo>
                <a:cubicBezTo>
                  <a:pt x="90748" y="97412"/>
                  <a:pt x="87198" y="101564"/>
                  <a:pt x="86093" y="102837"/>
                </a:cubicBezTo>
                <a:cubicBezTo>
                  <a:pt x="85022" y="104076"/>
                  <a:pt x="83917" y="104243"/>
                  <a:pt x="82075" y="103305"/>
                </a:cubicBezTo>
                <a:cubicBezTo>
                  <a:pt x="71158" y="97847"/>
                  <a:pt x="63992" y="93561"/>
                  <a:pt x="56793" y="81204"/>
                </a:cubicBezTo>
                <a:cubicBezTo>
                  <a:pt x="54884" y="77923"/>
                  <a:pt x="58702" y="78157"/>
                  <a:pt x="62251" y="71058"/>
                </a:cubicBezTo>
                <a:cubicBezTo>
                  <a:pt x="62854" y="69819"/>
                  <a:pt x="62552" y="68747"/>
                  <a:pt x="62084" y="67810"/>
                </a:cubicBezTo>
                <a:cubicBezTo>
                  <a:pt x="61615" y="66872"/>
                  <a:pt x="57898" y="57730"/>
                  <a:pt x="56357" y="54013"/>
                </a:cubicBezTo>
                <a:cubicBezTo>
                  <a:pt x="54851" y="50397"/>
                  <a:pt x="53310" y="50899"/>
                  <a:pt x="52172" y="50832"/>
                </a:cubicBezTo>
                <a:cubicBezTo>
                  <a:pt x="51100" y="50765"/>
                  <a:pt x="49861" y="50765"/>
                  <a:pt x="48622" y="50765"/>
                </a:cubicBezTo>
                <a:cubicBezTo>
                  <a:pt x="47383" y="50765"/>
                  <a:pt x="45374" y="51234"/>
                  <a:pt x="43666" y="53076"/>
                </a:cubicBezTo>
                <a:cubicBezTo>
                  <a:pt x="41958" y="54951"/>
                  <a:pt x="37170" y="59438"/>
                  <a:pt x="37170" y="68580"/>
                </a:cubicBezTo>
                <a:cubicBezTo>
                  <a:pt x="37170" y="77722"/>
                  <a:pt x="43834" y="86562"/>
                  <a:pt x="44738" y="87801"/>
                </a:cubicBezTo>
                <a:cubicBezTo>
                  <a:pt x="45675" y="89040"/>
                  <a:pt x="57831" y="107792"/>
                  <a:pt x="76483" y="115863"/>
                </a:cubicBezTo>
                <a:cubicBezTo>
                  <a:pt x="88270" y="120953"/>
                  <a:pt x="92891" y="121388"/>
                  <a:pt x="98785" y="120517"/>
                </a:cubicBezTo>
                <a:cubicBezTo>
                  <a:pt x="102368" y="119982"/>
                  <a:pt x="109768" y="116030"/>
                  <a:pt x="111309" y="111677"/>
                </a:cubicBezTo>
                <a:cubicBezTo>
                  <a:pt x="112849" y="107324"/>
                  <a:pt x="112849" y="103607"/>
                  <a:pt x="112380" y="102837"/>
                </a:cubicBezTo>
                <a:cubicBezTo>
                  <a:pt x="111945" y="101999"/>
                  <a:pt x="110706" y="101531"/>
                  <a:pt x="108864" y="10062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5" name="Text 12"/>
          <p:cNvSpPr/>
          <p:nvPr/>
        </p:nvSpPr>
        <p:spPr>
          <a:xfrm>
            <a:off x="7669649" y="3295650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Twilio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3090267" y="3867150"/>
            <a:ext cx="11525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3137892" y="4248150"/>
            <a:ext cx="105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Endpoints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303990" y="3867150"/>
            <a:ext cx="11525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351615" y="4248150"/>
            <a:ext cx="105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CrewAI Agents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517714" y="3867150"/>
            <a:ext cx="11525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70+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565339" y="4248150"/>
            <a:ext cx="105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 Models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731437" y="3867150"/>
            <a:ext cx="11525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779062" y="4248150"/>
            <a:ext cx="105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Features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7945160" y="3867150"/>
            <a:ext cx="11525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7992785" y="4248150"/>
            <a:ext cx="105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DB Models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5523190" y="4781550"/>
            <a:ext cx="114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4197548" y="5314829"/>
            <a:ext cx="3800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Engineer Course — Capstone Project — February 2026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5554623" y="573392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95250" y="65484"/>
                </a:moveTo>
                <a:cubicBezTo>
                  <a:pt x="88664" y="65484"/>
                  <a:pt x="83344" y="70805"/>
                  <a:pt x="83344" y="77391"/>
                </a:cubicBezTo>
                <a:cubicBezTo>
                  <a:pt x="83344" y="82339"/>
                  <a:pt x="79363" y="86320"/>
                  <a:pt x="74414" y="86320"/>
                </a:cubicBezTo>
                <a:cubicBezTo>
                  <a:pt x="69466" y="86320"/>
                  <a:pt x="65484" y="82339"/>
                  <a:pt x="65484" y="77391"/>
                </a:cubicBezTo>
                <a:cubicBezTo>
                  <a:pt x="65484" y="60945"/>
                  <a:pt x="78804" y="47625"/>
                  <a:pt x="95250" y="47625"/>
                </a:cubicBezTo>
                <a:cubicBezTo>
                  <a:pt x="111696" y="47625"/>
                  <a:pt x="125016" y="60945"/>
                  <a:pt x="125016" y="77391"/>
                </a:cubicBezTo>
                <a:cubicBezTo>
                  <a:pt x="125016" y="94952"/>
                  <a:pt x="111621" y="102394"/>
                  <a:pt x="104180" y="105110"/>
                </a:cubicBezTo>
                <a:lnTo>
                  <a:pt x="104180" y="106524"/>
                </a:lnTo>
                <a:cubicBezTo>
                  <a:pt x="104180" y="111472"/>
                  <a:pt x="100199" y="115453"/>
                  <a:pt x="95250" y="115453"/>
                </a:cubicBezTo>
                <a:cubicBezTo>
                  <a:pt x="90301" y="115453"/>
                  <a:pt x="86320" y="111472"/>
                  <a:pt x="86320" y="106524"/>
                </a:cubicBezTo>
                <a:lnTo>
                  <a:pt x="86320" y="103510"/>
                </a:lnTo>
                <a:cubicBezTo>
                  <a:pt x="86320" y="95883"/>
                  <a:pt x="91827" y="90413"/>
                  <a:pt x="97520" y="88553"/>
                </a:cubicBezTo>
                <a:cubicBezTo>
                  <a:pt x="99901" y="87771"/>
                  <a:pt x="102431" y="86506"/>
                  <a:pt x="104291" y="84720"/>
                </a:cubicBezTo>
                <a:cubicBezTo>
                  <a:pt x="105891" y="83158"/>
                  <a:pt x="107156" y="81000"/>
                  <a:pt x="107156" y="77428"/>
                </a:cubicBezTo>
                <a:cubicBezTo>
                  <a:pt x="107156" y="70842"/>
                  <a:pt x="101836" y="65522"/>
                  <a:pt x="95250" y="65522"/>
                </a:cubicBezTo>
                <a:close/>
                <a:moveTo>
                  <a:pt x="83344" y="136922"/>
                </a:moveTo>
                <a:cubicBezTo>
                  <a:pt x="83344" y="130351"/>
                  <a:pt x="88679" y="125016"/>
                  <a:pt x="95250" y="125016"/>
                </a:cubicBezTo>
                <a:cubicBezTo>
                  <a:pt x="101821" y="125016"/>
                  <a:pt x="107156" y="130351"/>
                  <a:pt x="107156" y="136922"/>
                </a:cubicBezTo>
                <a:cubicBezTo>
                  <a:pt x="107156" y="143493"/>
                  <a:pt x="101821" y="148828"/>
                  <a:pt x="95250" y="148828"/>
                </a:cubicBezTo>
                <a:cubicBezTo>
                  <a:pt x="88679" y="148828"/>
                  <a:pt x="83344" y="143493"/>
                  <a:pt x="83344" y="136922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9" name="Text 26"/>
          <p:cNvSpPr/>
          <p:nvPr/>
        </p:nvSpPr>
        <p:spPr>
          <a:xfrm>
            <a:off x="5802273" y="5695829"/>
            <a:ext cx="904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Questions?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636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Challenge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646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Car Buyers in Jordan Face Critical Barriers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079343" y="438150"/>
            <a:ext cx="15811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lang="en-US" sz="225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-5.4%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155543" y="781050"/>
            <a:ext cx="1504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Jordan Auto Market 2025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816228" y="438150"/>
            <a:ext cx="9525" cy="533400"/>
          </a:xfrm>
          <a:custGeom>
            <a:avLst/>
            <a:gdLst/>
            <a:ahLst/>
            <a:cxnLst/>
            <a:rect l="l" t="t" r="r" b="b"/>
            <a:pathLst>
              <a:path w="9525" h="533400">
                <a:moveTo>
                  <a:pt x="0" y="0"/>
                </a:moveTo>
                <a:lnTo>
                  <a:pt x="9525" y="0"/>
                </a:lnTo>
                <a:lnTo>
                  <a:pt x="9525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37474F"/>
          </a:solidFill>
          <a:ln/>
        </p:spPr>
      </p:sp>
      <p:sp>
        <p:nvSpPr>
          <p:cNvPr id="7" name="Text 5"/>
          <p:cNvSpPr/>
          <p:nvPr/>
        </p:nvSpPr>
        <p:spPr>
          <a:xfrm>
            <a:off x="9835278" y="438150"/>
            <a:ext cx="19716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lang="en-US" sz="225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$7.1B → $50.1B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911478" y="781050"/>
            <a:ext cx="1895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Auto Market by 2035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00050" y="1257300"/>
            <a:ext cx="5619750" cy="2066925"/>
          </a:xfrm>
          <a:custGeom>
            <a:avLst/>
            <a:gdLst/>
            <a:ahLst/>
            <a:cxnLst/>
            <a:rect l="l" t="t" r="r" b="b"/>
            <a:pathLst>
              <a:path w="5619750" h="2066925">
                <a:moveTo>
                  <a:pt x="38100" y="0"/>
                </a:moveTo>
                <a:lnTo>
                  <a:pt x="5505449" y="0"/>
                </a:lnTo>
                <a:cubicBezTo>
                  <a:pt x="5568576" y="0"/>
                  <a:pt x="5619750" y="51174"/>
                  <a:pt x="5619750" y="114301"/>
                </a:cubicBezTo>
                <a:lnTo>
                  <a:pt x="5619750" y="1952624"/>
                </a:lnTo>
                <a:cubicBezTo>
                  <a:pt x="5619750" y="2015751"/>
                  <a:pt x="5568576" y="2066925"/>
                  <a:pt x="5505449" y="2066925"/>
                </a:cubicBez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400050" y="1257300"/>
            <a:ext cx="38100" cy="2066925"/>
          </a:xfrm>
          <a:custGeom>
            <a:avLst/>
            <a:gdLst/>
            <a:ahLst/>
            <a:cxnLst/>
            <a:rect l="l" t="t" r="r" b="b"/>
            <a:pathLst>
              <a:path w="38100" h="2066925">
                <a:moveTo>
                  <a:pt x="38100" y="0"/>
                </a:moveTo>
                <a:lnTo>
                  <a:pt x="38100" y="0"/>
                </a:lnTo>
                <a:lnTo>
                  <a:pt x="38100" y="2066925"/>
                </a:ln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11" name="Shape 9"/>
          <p:cNvSpPr/>
          <p:nvPr/>
        </p:nvSpPr>
        <p:spPr>
          <a:xfrm>
            <a:off x="609600" y="1447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CA28">
              <a:alpha val="2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778669" y="1581150"/>
            <a:ext cx="119063" cy="190500"/>
          </a:xfrm>
          <a:custGeom>
            <a:avLst/>
            <a:gdLst/>
            <a:ahLst/>
            <a:cxnLst/>
            <a:rect l="l" t="t" r="r" b="b"/>
            <a:pathLst>
              <a:path w="119063" h="190500">
                <a:moveTo>
                  <a:pt x="50602" y="8930"/>
                </a:moveTo>
                <a:cubicBezTo>
                  <a:pt x="50602" y="3981"/>
                  <a:pt x="54583" y="0"/>
                  <a:pt x="59531" y="0"/>
                </a:cubicBezTo>
                <a:cubicBezTo>
                  <a:pt x="64480" y="0"/>
                  <a:pt x="68461" y="3981"/>
                  <a:pt x="68461" y="8930"/>
                </a:cubicBezTo>
                <a:lnTo>
                  <a:pt x="68461" y="23812"/>
                </a:lnTo>
                <a:lnTo>
                  <a:pt x="89297" y="23812"/>
                </a:lnTo>
                <a:cubicBezTo>
                  <a:pt x="95883" y="23812"/>
                  <a:pt x="101203" y="29133"/>
                  <a:pt x="101203" y="35719"/>
                </a:cubicBezTo>
                <a:cubicBezTo>
                  <a:pt x="101203" y="42304"/>
                  <a:pt x="95883" y="47625"/>
                  <a:pt x="89297" y="47625"/>
                </a:cubicBezTo>
                <a:lnTo>
                  <a:pt x="46546" y="47625"/>
                </a:lnTo>
                <a:cubicBezTo>
                  <a:pt x="37281" y="47625"/>
                  <a:pt x="29766" y="55141"/>
                  <a:pt x="29766" y="64405"/>
                </a:cubicBezTo>
                <a:cubicBezTo>
                  <a:pt x="29766" y="72777"/>
                  <a:pt x="35905" y="79846"/>
                  <a:pt x="44165" y="81037"/>
                </a:cubicBezTo>
                <a:lnTo>
                  <a:pt x="78246" y="85911"/>
                </a:lnTo>
                <a:cubicBezTo>
                  <a:pt x="98264" y="88776"/>
                  <a:pt x="113109" y="105891"/>
                  <a:pt x="113109" y="126095"/>
                </a:cubicBezTo>
                <a:cubicBezTo>
                  <a:pt x="113109" y="148530"/>
                  <a:pt x="94915" y="166688"/>
                  <a:pt x="72517" y="166688"/>
                </a:cubicBezTo>
                <a:lnTo>
                  <a:pt x="68461" y="166688"/>
                </a:lnTo>
                <a:lnTo>
                  <a:pt x="68461" y="181570"/>
                </a:lnTo>
                <a:cubicBezTo>
                  <a:pt x="68461" y="186519"/>
                  <a:pt x="64480" y="190500"/>
                  <a:pt x="59531" y="190500"/>
                </a:cubicBezTo>
                <a:cubicBezTo>
                  <a:pt x="54583" y="190500"/>
                  <a:pt x="50602" y="186519"/>
                  <a:pt x="50602" y="181570"/>
                </a:cubicBezTo>
                <a:lnTo>
                  <a:pt x="50602" y="166688"/>
                </a:lnTo>
                <a:lnTo>
                  <a:pt x="23812" y="166688"/>
                </a:lnTo>
                <a:cubicBezTo>
                  <a:pt x="17227" y="166688"/>
                  <a:pt x="11906" y="161367"/>
                  <a:pt x="11906" y="154781"/>
                </a:cubicBezTo>
                <a:cubicBezTo>
                  <a:pt x="11906" y="148196"/>
                  <a:pt x="17227" y="142875"/>
                  <a:pt x="23812" y="142875"/>
                </a:cubicBezTo>
                <a:lnTo>
                  <a:pt x="72517" y="142875"/>
                </a:lnTo>
                <a:cubicBezTo>
                  <a:pt x="81781" y="142875"/>
                  <a:pt x="89297" y="135359"/>
                  <a:pt x="89297" y="126095"/>
                </a:cubicBezTo>
                <a:cubicBezTo>
                  <a:pt x="89297" y="117723"/>
                  <a:pt x="83158" y="110654"/>
                  <a:pt x="74898" y="109463"/>
                </a:cubicBezTo>
                <a:lnTo>
                  <a:pt x="40816" y="104589"/>
                </a:lnTo>
                <a:cubicBezTo>
                  <a:pt x="20799" y="101761"/>
                  <a:pt x="5953" y="84609"/>
                  <a:pt x="5953" y="64405"/>
                </a:cubicBezTo>
                <a:cubicBezTo>
                  <a:pt x="5953" y="42007"/>
                  <a:pt x="24147" y="23812"/>
                  <a:pt x="46546" y="23812"/>
                </a:cubicBezTo>
                <a:lnTo>
                  <a:pt x="50602" y="23812"/>
                </a:lnTo>
                <a:lnTo>
                  <a:pt x="50602" y="8930"/>
                </a:ln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13" name="Text 11"/>
          <p:cNvSpPr/>
          <p:nvPr/>
        </p:nvSpPr>
        <p:spPr>
          <a:xfrm>
            <a:off x="1219200" y="1447800"/>
            <a:ext cx="4705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Price Opacity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19200" y="1752600"/>
            <a:ext cx="4686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standardized reference for used car valuations in JOD. Sellers set arbitrary prices—buyers can't verify fair market value.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91250" y="1257300"/>
            <a:ext cx="5619750" cy="2066925"/>
          </a:xfrm>
          <a:custGeom>
            <a:avLst/>
            <a:gdLst/>
            <a:ahLst/>
            <a:cxnLst/>
            <a:rect l="l" t="t" r="r" b="b"/>
            <a:pathLst>
              <a:path w="5619750" h="2066925">
                <a:moveTo>
                  <a:pt x="38100" y="0"/>
                </a:moveTo>
                <a:lnTo>
                  <a:pt x="5505449" y="0"/>
                </a:lnTo>
                <a:cubicBezTo>
                  <a:pt x="5568576" y="0"/>
                  <a:pt x="5619750" y="51174"/>
                  <a:pt x="5619750" y="114301"/>
                </a:cubicBezTo>
                <a:lnTo>
                  <a:pt x="5619750" y="1952624"/>
                </a:lnTo>
                <a:cubicBezTo>
                  <a:pt x="5619750" y="2015751"/>
                  <a:pt x="5568576" y="2066925"/>
                  <a:pt x="5505449" y="2066925"/>
                </a:cubicBez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6191250" y="1257300"/>
            <a:ext cx="38100" cy="2066925"/>
          </a:xfrm>
          <a:custGeom>
            <a:avLst/>
            <a:gdLst/>
            <a:ahLst/>
            <a:cxnLst/>
            <a:rect l="l" t="t" r="r" b="b"/>
            <a:pathLst>
              <a:path w="38100" h="2066925">
                <a:moveTo>
                  <a:pt x="38100" y="0"/>
                </a:moveTo>
                <a:lnTo>
                  <a:pt x="38100" y="0"/>
                </a:lnTo>
                <a:lnTo>
                  <a:pt x="38100" y="2066925"/>
                </a:ln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7" name="Shape 15"/>
          <p:cNvSpPr/>
          <p:nvPr/>
        </p:nvSpPr>
        <p:spPr>
          <a:xfrm>
            <a:off x="6400800" y="1447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6534150" y="1581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3344" y="0"/>
                </a:moveTo>
                <a:cubicBezTo>
                  <a:pt x="96478" y="0"/>
                  <a:pt x="107156" y="8000"/>
                  <a:pt x="107156" y="17859"/>
                </a:cubicBezTo>
                <a:cubicBezTo>
                  <a:pt x="107156" y="21729"/>
                  <a:pt x="105519" y="25301"/>
                  <a:pt x="102691" y="28240"/>
                </a:cubicBezTo>
                <a:cubicBezTo>
                  <a:pt x="100236" y="30807"/>
                  <a:pt x="98227" y="33933"/>
                  <a:pt x="98227" y="37505"/>
                </a:cubicBezTo>
                <a:cubicBezTo>
                  <a:pt x="98227" y="43086"/>
                  <a:pt x="102766" y="47625"/>
                  <a:pt x="108347" y="47625"/>
                </a:cubicBezTo>
                <a:lnTo>
                  <a:pt x="125016" y="47625"/>
                </a:lnTo>
                <a:cubicBezTo>
                  <a:pt x="134875" y="47625"/>
                  <a:pt x="142875" y="55625"/>
                  <a:pt x="142875" y="65484"/>
                </a:cubicBezTo>
                <a:lnTo>
                  <a:pt x="142875" y="82153"/>
                </a:lnTo>
                <a:cubicBezTo>
                  <a:pt x="142875" y="87734"/>
                  <a:pt x="147414" y="92273"/>
                  <a:pt x="152995" y="92273"/>
                </a:cubicBezTo>
                <a:cubicBezTo>
                  <a:pt x="156530" y="92273"/>
                  <a:pt x="159693" y="90264"/>
                  <a:pt x="162260" y="87809"/>
                </a:cubicBezTo>
                <a:cubicBezTo>
                  <a:pt x="165199" y="85018"/>
                  <a:pt x="168771" y="83344"/>
                  <a:pt x="172641" y="83344"/>
                </a:cubicBezTo>
                <a:cubicBezTo>
                  <a:pt x="182500" y="83344"/>
                  <a:pt x="190500" y="94022"/>
                  <a:pt x="190500" y="107156"/>
                </a:cubicBezTo>
                <a:cubicBezTo>
                  <a:pt x="190500" y="120290"/>
                  <a:pt x="182500" y="130969"/>
                  <a:pt x="172641" y="130969"/>
                </a:cubicBezTo>
                <a:cubicBezTo>
                  <a:pt x="168771" y="130969"/>
                  <a:pt x="165162" y="129332"/>
                  <a:pt x="162260" y="126504"/>
                </a:cubicBezTo>
                <a:cubicBezTo>
                  <a:pt x="159693" y="124048"/>
                  <a:pt x="156567" y="122039"/>
                  <a:pt x="152995" y="122039"/>
                </a:cubicBezTo>
                <a:cubicBezTo>
                  <a:pt x="147414" y="122039"/>
                  <a:pt x="142875" y="126578"/>
                  <a:pt x="142875" y="132159"/>
                </a:cubicBezTo>
                <a:lnTo>
                  <a:pt x="142875" y="172641"/>
                </a:lnTo>
                <a:cubicBezTo>
                  <a:pt x="142875" y="182500"/>
                  <a:pt x="134875" y="190500"/>
                  <a:pt x="125016" y="190500"/>
                </a:cubicBezTo>
                <a:lnTo>
                  <a:pt x="103882" y="190500"/>
                </a:lnTo>
                <a:cubicBezTo>
                  <a:pt x="99120" y="190500"/>
                  <a:pt x="95250" y="186630"/>
                  <a:pt x="95250" y="181868"/>
                </a:cubicBezTo>
                <a:cubicBezTo>
                  <a:pt x="95250" y="178445"/>
                  <a:pt x="97408" y="175431"/>
                  <a:pt x="100161" y="173385"/>
                </a:cubicBezTo>
                <a:cubicBezTo>
                  <a:pt x="104477" y="170148"/>
                  <a:pt x="107156" y="165683"/>
                  <a:pt x="107156" y="160734"/>
                </a:cubicBezTo>
                <a:cubicBezTo>
                  <a:pt x="107156" y="150875"/>
                  <a:pt x="96478" y="142875"/>
                  <a:pt x="83344" y="142875"/>
                </a:cubicBezTo>
                <a:cubicBezTo>
                  <a:pt x="70210" y="142875"/>
                  <a:pt x="59531" y="150875"/>
                  <a:pt x="59531" y="160734"/>
                </a:cubicBezTo>
                <a:cubicBezTo>
                  <a:pt x="59531" y="165683"/>
                  <a:pt x="62210" y="170148"/>
                  <a:pt x="66526" y="173385"/>
                </a:cubicBezTo>
                <a:cubicBezTo>
                  <a:pt x="69279" y="175431"/>
                  <a:pt x="71438" y="178408"/>
                  <a:pt x="71438" y="181868"/>
                </a:cubicBezTo>
                <a:cubicBezTo>
                  <a:pt x="71438" y="186630"/>
                  <a:pt x="67568" y="190500"/>
                  <a:pt x="62805" y="190500"/>
                </a:cubicBezTo>
                <a:lnTo>
                  <a:pt x="17859" y="190500"/>
                </a:lnTo>
                <a:cubicBezTo>
                  <a:pt x="8000" y="190500"/>
                  <a:pt x="0" y="182500"/>
                  <a:pt x="0" y="172641"/>
                </a:cubicBezTo>
                <a:lnTo>
                  <a:pt x="0" y="127695"/>
                </a:lnTo>
                <a:cubicBezTo>
                  <a:pt x="0" y="122932"/>
                  <a:pt x="3870" y="119063"/>
                  <a:pt x="8632" y="119063"/>
                </a:cubicBezTo>
                <a:cubicBezTo>
                  <a:pt x="12055" y="119063"/>
                  <a:pt x="15069" y="121221"/>
                  <a:pt x="17115" y="123974"/>
                </a:cubicBezTo>
                <a:cubicBezTo>
                  <a:pt x="20352" y="128290"/>
                  <a:pt x="24817" y="130969"/>
                  <a:pt x="29766" y="130969"/>
                </a:cubicBezTo>
                <a:cubicBezTo>
                  <a:pt x="39625" y="130969"/>
                  <a:pt x="47625" y="120290"/>
                  <a:pt x="47625" y="107156"/>
                </a:cubicBezTo>
                <a:cubicBezTo>
                  <a:pt x="47625" y="94022"/>
                  <a:pt x="39625" y="83344"/>
                  <a:pt x="29766" y="83344"/>
                </a:cubicBezTo>
                <a:cubicBezTo>
                  <a:pt x="24817" y="83344"/>
                  <a:pt x="20352" y="86023"/>
                  <a:pt x="17115" y="90339"/>
                </a:cubicBezTo>
                <a:cubicBezTo>
                  <a:pt x="15069" y="93092"/>
                  <a:pt x="12092" y="95250"/>
                  <a:pt x="8632" y="95250"/>
                </a:cubicBezTo>
                <a:cubicBezTo>
                  <a:pt x="3870" y="95250"/>
                  <a:pt x="0" y="91380"/>
                  <a:pt x="0" y="86618"/>
                </a:cubicBezTo>
                <a:lnTo>
                  <a:pt x="0" y="65484"/>
                </a:lnTo>
                <a:cubicBezTo>
                  <a:pt x="0" y="55625"/>
                  <a:pt x="8000" y="47625"/>
                  <a:pt x="17859" y="47625"/>
                </a:cubicBezTo>
                <a:lnTo>
                  <a:pt x="58341" y="47625"/>
                </a:lnTo>
                <a:cubicBezTo>
                  <a:pt x="63922" y="47625"/>
                  <a:pt x="68461" y="43086"/>
                  <a:pt x="68461" y="37505"/>
                </a:cubicBezTo>
                <a:cubicBezTo>
                  <a:pt x="68461" y="33970"/>
                  <a:pt x="66452" y="30807"/>
                  <a:pt x="63996" y="28240"/>
                </a:cubicBezTo>
                <a:cubicBezTo>
                  <a:pt x="61206" y="25301"/>
                  <a:pt x="59531" y="21729"/>
                  <a:pt x="59531" y="17859"/>
                </a:cubicBezTo>
                <a:cubicBezTo>
                  <a:pt x="59531" y="8000"/>
                  <a:pt x="70210" y="0"/>
                  <a:pt x="83344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9" name="Text 17"/>
          <p:cNvSpPr/>
          <p:nvPr/>
        </p:nvSpPr>
        <p:spPr>
          <a:xfrm>
            <a:off x="7010400" y="1447800"/>
            <a:ext cx="4705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Information Fragmentation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010400" y="1752600"/>
            <a:ext cx="4686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Specs, comparisons, and advice scattered across forums, Facebook groups, and word of mouth—no single trusted source.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00050" y="3478531"/>
            <a:ext cx="5619750" cy="2066925"/>
          </a:xfrm>
          <a:custGeom>
            <a:avLst/>
            <a:gdLst/>
            <a:ahLst/>
            <a:cxnLst/>
            <a:rect l="l" t="t" r="r" b="b"/>
            <a:pathLst>
              <a:path w="5619750" h="2066925">
                <a:moveTo>
                  <a:pt x="38100" y="0"/>
                </a:moveTo>
                <a:lnTo>
                  <a:pt x="5505449" y="0"/>
                </a:lnTo>
                <a:cubicBezTo>
                  <a:pt x="5568576" y="0"/>
                  <a:pt x="5619750" y="51174"/>
                  <a:pt x="5619750" y="114301"/>
                </a:cubicBezTo>
                <a:lnTo>
                  <a:pt x="5619750" y="1952624"/>
                </a:lnTo>
                <a:cubicBezTo>
                  <a:pt x="5619750" y="2015751"/>
                  <a:pt x="5568576" y="2066925"/>
                  <a:pt x="5505449" y="2066925"/>
                </a:cubicBez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400050" y="3478531"/>
            <a:ext cx="38100" cy="2066925"/>
          </a:xfrm>
          <a:custGeom>
            <a:avLst/>
            <a:gdLst/>
            <a:ahLst/>
            <a:cxnLst/>
            <a:rect l="l" t="t" r="r" b="b"/>
            <a:pathLst>
              <a:path w="38100" h="2066925">
                <a:moveTo>
                  <a:pt x="38100" y="0"/>
                </a:moveTo>
                <a:lnTo>
                  <a:pt x="38100" y="0"/>
                </a:lnTo>
                <a:lnTo>
                  <a:pt x="38100" y="2066925"/>
                </a:ln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3" name="Shape 21"/>
          <p:cNvSpPr/>
          <p:nvPr/>
        </p:nvSpPr>
        <p:spPr>
          <a:xfrm>
            <a:off x="609600" y="366903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731044" y="3802381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5255" y="-9265"/>
                </a:moveTo>
                <a:cubicBezTo>
                  <a:pt x="11757" y="-12762"/>
                  <a:pt x="6102" y="-12762"/>
                  <a:pt x="2642" y="-9265"/>
                </a:cubicBezTo>
                <a:cubicBezTo>
                  <a:pt x="-819" y="-5767"/>
                  <a:pt x="-856" y="-112"/>
                  <a:pt x="2604" y="3386"/>
                </a:cubicBezTo>
                <a:lnTo>
                  <a:pt x="199058" y="199839"/>
                </a:lnTo>
                <a:cubicBezTo>
                  <a:pt x="202555" y="203336"/>
                  <a:pt x="208211" y="203336"/>
                  <a:pt x="211671" y="199839"/>
                </a:cubicBezTo>
                <a:cubicBezTo>
                  <a:pt x="215131" y="196342"/>
                  <a:pt x="215168" y="190686"/>
                  <a:pt x="211671" y="187226"/>
                </a:cubicBezTo>
                <a:lnTo>
                  <a:pt x="175803" y="151358"/>
                </a:lnTo>
                <a:cubicBezTo>
                  <a:pt x="176808" y="150465"/>
                  <a:pt x="177812" y="149572"/>
                  <a:pt x="178780" y="148679"/>
                </a:cubicBezTo>
                <a:cubicBezTo>
                  <a:pt x="196193" y="132494"/>
                  <a:pt x="207838" y="113184"/>
                  <a:pt x="213382" y="99901"/>
                </a:cubicBezTo>
                <a:cubicBezTo>
                  <a:pt x="214610" y="96962"/>
                  <a:pt x="214610" y="93687"/>
                  <a:pt x="213382" y="90748"/>
                </a:cubicBezTo>
                <a:cubicBezTo>
                  <a:pt x="207838" y="77465"/>
                  <a:pt x="196193" y="58117"/>
                  <a:pt x="178780" y="41970"/>
                </a:cubicBezTo>
                <a:cubicBezTo>
                  <a:pt x="161255" y="25710"/>
                  <a:pt x="137182" y="11981"/>
                  <a:pt x="107119" y="11981"/>
                </a:cubicBezTo>
                <a:cubicBezTo>
                  <a:pt x="85985" y="11981"/>
                  <a:pt x="67828" y="18752"/>
                  <a:pt x="52797" y="28426"/>
                </a:cubicBezTo>
                <a:lnTo>
                  <a:pt x="15255" y="-9265"/>
                </a:lnTo>
                <a:close/>
                <a:moveTo>
                  <a:pt x="76088" y="51606"/>
                </a:moveTo>
                <a:cubicBezTo>
                  <a:pt x="84832" y="45355"/>
                  <a:pt x="95585" y="41672"/>
                  <a:pt x="107156" y="41672"/>
                </a:cubicBezTo>
                <a:cubicBezTo>
                  <a:pt x="136736" y="41672"/>
                  <a:pt x="160734" y="65670"/>
                  <a:pt x="160734" y="95250"/>
                </a:cubicBezTo>
                <a:cubicBezTo>
                  <a:pt x="160734" y="106821"/>
                  <a:pt x="157051" y="117537"/>
                  <a:pt x="150800" y="126318"/>
                </a:cubicBezTo>
                <a:lnTo>
                  <a:pt x="137889" y="113407"/>
                </a:lnTo>
                <a:cubicBezTo>
                  <a:pt x="142615" y="105445"/>
                  <a:pt x="144214" y="95659"/>
                  <a:pt x="141647" y="85985"/>
                </a:cubicBezTo>
                <a:cubicBezTo>
                  <a:pt x="136550" y="66935"/>
                  <a:pt x="116942" y="55625"/>
                  <a:pt x="97892" y="60722"/>
                </a:cubicBezTo>
                <a:cubicBezTo>
                  <a:pt x="94692" y="61578"/>
                  <a:pt x="91678" y="62843"/>
                  <a:pt x="88962" y="64443"/>
                </a:cubicBezTo>
                <a:lnTo>
                  <a:pt x="76051" y="51532"/>
                </a:lnTo>
                <a:close/>
                <a:moveTo>
                  <a:pt x="121034" y="147005"/>
                </a:moveTo>
                <a:cubicBezTo>
                  <a:pt x="116607" y="148196"/>
                  <a:pt x="111956" y="148828"/>
                  <a:pt x="107156" y="148828"/>
                </a:cubicBezTo>
                <a:cubicBezTo>
                  <a:pt x="77577" y="148828"/>
                  <a:pt x="53578" y="124830"/>
                  <a:pt x="53578" y="95250"/>
                </a:cubicBezTo>
                <a:cubicBezTo>
                  <a:pt x="53578" y="90450"/>
                  <a:pt x="54211" y="85799"/>
                  <a:pt x="55401" y="81372"/>
                </a:cubicBezTo>
                <a:lnTo>
                  <a:pt x="25822" y="51792"/>
                </a:lnTo>
                <a:cubicBezTo>
                  <a:pt x="13692" y="65484"/>
                  <a:pt x="5358" y="79995"/>
                  <a:pt x="930" y="90674"/>
                </a:cubicBezTo>
                <a:cubicBezTo>
                  <a:pt x="-298" y="93613"/>
                  <a:pt x="-298" y="96887"/>
                  <a:pt x="930" y="99826"/>
                </a:cubicBezTo>
                <a:cubicBezTo>
                  <a:pt x="6474" y="113109"/>
                  <a:pt x="18120" y="132457"/>
                  <a:pt x="35533" y="148605"/>
                </a:cubicBezTo>
                <a:cubicBezTo>
                  <a:pt x="53057" y="164864"/>
                  <a:pt x="77130" y="178594"/>
                  <a:pt x="107193" y="178594"/>
                </a:cubicBezTo>
                <a:cubicBezTo>
                  <a:pt x="121072" y="178594"/>
                  <a:pt x="133685" y="175654"/>
                  <a:pt x="144959" y="170929"/>
                </a:cubicBezTo>
                <a:lnTo>
                  <a:pt x="121072" y="147042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5" name="Text 23"/>
          <p:cNvSpPr/>
          <p:nvPr/>
        </p:nvSpPr>
        <p:spPr>
          <a:xfrm>
            <a:off x="1219200" y="3669031"/>
            <a:ext cx="4705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 Visual Identification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19200" y="3973831"/>
            <a:ext cx="4686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Buyers see a car on the street and can't quickly identify what it is, what year, or what it's worth—missed opportunities.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191250" y="3478531"/>
            <a:ext cx="5619750" cy="2066925"/>
          </a:xfrm>
          <a:custGeom>
            <a:avLst/>
            <a:gdLst/>
            <a:ahLst/>
            <a:cxnLst/>
            <a:rect l="l" t="t" r="r" b="b"/>
            <a:pathLst>
              <a:path w="5619750" h="2066925">
                <a:moveTo>
                  <a:pt x="38100" y="0"/>
                </a:moveTo>
                <a:lnTo>
                  <a:pt x="5505449" y="0"/>
                </a:lnTo>
                <a:cubicBezTo>
                  <a:pt x="5568576" y="0"/>
                  <a:pt x="5619750" y="51174"/>
                  <a:pt x="5619750" y="114301"/>
                </a:cubicBezTo>
                <a:lnTo>
                  <a:pt x="5619750" y="1952624"/>
                </a:lnTo>
                <a:cubicBezTo>
                  <a:pt x="5619750" y="2015751"/>
                  <a:pt x="5568576" y="2066925"/>
                  <a:pt x="5505449" y="2066925"/>
                </a:cubicBez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6191250" y="3478531"/>
            <a:ext cx="38100" cy="2066925"/>
          </a:xfrm>
          <a:custGeom>
            <a:avLst/>
            <a:gdLst/>
            <a:ahLst/>
            <a:cxnLst/>
            <a:rect l="l" t="t" r="r" b="b"/>
            <a:pathLst>
              <a:path w="38100" h="2066925">
                <a:moveTo>
                  <a:pt x="38100" y="0"/>
                </a:moveTo>
                <a:lnTo>
                  <a:pt x="38100" y="0"/>
                </a:lnTo>
                <a:lnTo>
                  <a:pt x="38100" y="2066925"/>
                </a:lnTo>
                <a:lnTo>
                  <a:pt x="38100" y="2066925"/>
                </a:lnTo>
                <a:cubicBezTo>
                  <a:pt x="17072" y="2066925"/>
                  <a:pt x="0" y="2049853"/>
                  <a:pt x="0" y="2028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29" name="Shape 27"/>
          <p:cNvSpPr/>
          <p:nvPr/>
        </p:nvSpPr>
        <p:spPr>
          <a:xfrm>
            <a:off x="6400800" y="366903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CA28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557963" y="3802381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5953" y="23812"/>
                </a:moveTo>
                <a:cubicBezTo>
                  <a:pt x="5953" y="10678"/>
                  <a:pt x="16632" y="0"/>
                  <a:pt x="29766" y="0"/>
                </a:cubicBezTo>
                <a:lnTo>
                  <a:pt x="113109" y="0"/>
                </a:lnTo>
                <a:cubicBezTo>
                  <a:pt x="126243" y="0"/>
                  <a:pt x="136922" y="10678"/>
                  <a:pt x="136922" y="23812"/>
                </a:cubicBezTo>
                <a:lnTo>
                  <a:pt x="136922" y="166688"/>
                </a:lnTo>
                <a:cubicBezTo>
                  <a:pt x="136922" y="179822"/>
                  <a:pt x="126243" y="190500"/>
                  <a:pt x="113109" y="190500"/>
                </a:cubicBezTo>
                <a:lnTo>
                  <a:pt x="29766" y="190500"/>
                </a:lnTo>
                <a:cubicBezTo>
                  <a:pt x="16632" y="190500"/>
                  <a:pt x="5953" y="179822"/>
                  <a:pt x="5953" y="166688"/>
                </a:cubicBezTo>
                <a:lnTo>
                  <a:pt x="5953" y="23812"/>
                </a:lnTo>
                <a:close/>
                <a:moveTo>
                  <a:pt x="29766" y="23812"/>
                </a:moveTo>
                <a:lnTo>
                  <a:pt x="29766" y="136922"/>
                </a:lnTo>
                <a:lnTo>
                  <a:pt x="113109" y="136922"/>
                </a:lnTo>
                <a:lnTo>
                  <a:pt x="113109" y="23812"/>
                </a:lnTo>
                <a:lnTo>
                  <a:pt x="29766" y="23812"/>
                </a:lnTo>
                <a:close/>
                <a:moveTo>
                  <a:pt x="71438" y="175617"/>
                </a:moveTo>
                <a:cubicBezTo>
                  <a:pt x="78023" y="175617"/>
                  <a:pt x="83344" y="170297"/>
                  <a:pt x="83344" y="163711"/>
                </a:cubicBezTo>
                <a:cubicBezTo>
                  <a:pt x="83344" y="157125"/>
                  <a:pt x="78023" y="151805"/>
                  <a:pt x="71438" y="151805"/>
                </a:cubicBezTo>
                <a:cubicBezTo>
                  <a:pt x="64852" y="151805"/>
                  <a:pt x="59531" y="157125"/>
                  <a:pt x="59531" y="163711"/>
                </a:cubicBezTo>
                <a:cubicBezTo>
                  <a:pt x="59531" y="170297"/>
                  <a:pt x="64852" y="175617"/>
                  <a:pt x="71438" y="175617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31" name="Text 29"/>
          <p:cNvSpPr/>
          <p:nvPr/>
        </p:nvSpPr>
        <p:spPr>
          <a:xfrm>
            <a:off x="7010400" y="3669031"/>
            <a:ext cx="4705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Accessibility Gap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010400" y="3973831"/>
            <a:ext cx="46863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car data isn't easily accessible to non-technical users, especially on mobile devices—limiting informed decisions.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84810" y="5703570"/>
            <a:ext cx="11418570" cy="769620"/>
          </a:xfrm>
          <a:custGeom>
            <a:avLst/>
            <a:gdLst/>
            <a:ahLst/>
            <a:cxnLst/>
            <a:rect l="l" t="t" r="r" b="b"/>
            <a:pathLst>
              <a:path w="11418570" h="769620">
                <a:moveTo>
                  <a:pt x="114296" y="0"/>
                </a:moveTo>
                <a:lnTo>
                  <a:pt x="11304274" y="0"/>
                </a:lnTo>
                <a:cubicBezTo>
                  <a:pt x="11367398" y="0"/>
                  <a:pt x="11418570" y="51172"/>
                  <a:pt x="11418570" y="114296"/>
                </a:cubicBezTo>
                <a:lnTo>
                  <a:pt x="11418570" y="655324"/>
                </a:lnTo>
                <a:cubicBezTo>
                  <a:pt x="11418570" y="718448"/>
                  <a:pt x="11367398" y="769620"/>
                  <a:pt x="11304274" y="769620"/>
                </a:cubicBezTo>
                <a:lnTo>
                  <a:pt x="114296" y="769620"/>
                </a:lnTo>
                <a:cubicBezTo>
                  <a:pt x="51172" y="769620"/>
                  <a:pt x="0" y="718448"/>
                  <a:pt x="0" y="655324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574357" y="5993131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35" name="Text 33"/>
          <p:cNvSpPr/>
          <p:nvPr/>
        </p:nvSpPr>
        <p:spPr>
          <a:xfrm>
            <a:off x="864751" y="5859781"/>
            <a:ext cx="10858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Market Opportunity: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Jordan's automotive market is contracting, yet AI automotive assistants are growing 22.2% CAGR. IntelliWheels bridges this gap with intelligent, accessible technology.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Solution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IntelliWheels — 4 AI-Powered Features in One Platform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car marketplace assistant built with CrewAI multi-agent orchestration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527810"/>
            <a:ext cx="5627370" cy="2322195"/>
          </a:xfrm>
          <a:custGeom>
            <a:avLst/>
            <a:gdLst/>
            <a:ahLst/>
            <a:cxnLst/>
            <a:rect l="l" t="t" r="r" b="b"/>
            <a:pathLst>
              <a:path w="5627370" h="2322195">
                <a:moveTo>
                  <a:pt x="114298" y="0"/>
                </a:moveTo>
                <a:lnTo>
                  <a:pt x="5513072" y="0"/>
                </a:lnTo>
                <a:cubicBezTo>
                  <a:pt x="5576197" y="0"/>
                  <a:pt x="5627370" y="51173"/>
                  <a:pt x="5627370" y="114298"/>
                </a:cubicBezTo>
                <a:lnTo>
                  <a:pt x="5627370" y="2207897"/>
                </a:lnTo>
                <a:cubicBezTo>
                  <a:pt x="5627370" y="2271022"/>
                  <a:pt x="5576197" y="2322195"/>
                  <a:pt x="5513072" y="2322195"/>
                </a:cubicBezTo>
                <a:lnTo>
                  <a:pt x="114298" y="2322195"/>
                </a:lnTo>
                <a:cubicBezTo>
                  <a:pt x="51215" y="2322195"/>
                  <a:pt x="0" y="2270980"/>
                  <a:pt x="0" y="2207897"/>
                </a:cubicBezTo>
                <a:lnTo>
                  <a:pt x="0" y="114298"/>
                </a:lnTo>
                <a:cubicBezTo>
                  <a:pt x="0" y="51173"/>
                  <a:pt x="51173" y="0"/>
                  <a:pt x="114298" y="0"/>
                </a:cubicBezTo>
                <a:close/>
              </a:path>
            </a:pathLst>
          </a:custGeom>
          <a:gradFill rotWithShape="1" flip="none">
            <a:gsLst>
              <a:gs pos="0">
                <a:srgbClr val="37474F">
                  <a:alpha val="50000"/>
                </a:srgbClr>
              </a:gs>
              <a:gs pos="100000">
                <a:srgbClr val="37474F">
                  <a:alpha val="20000"/>
                </a:srgbClr>
              </a:gs>
            </a:gsLst>
            <a:lin ang="2700000" scaled="1"/>
          </a:gra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79120" y="17221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7" name="Shape 5"/>
          <p:cNvSpPr/>
          <p:nvPr/>
        </p:nvSpPr>
        <p:spPr>
          <a:xfrm>
            <a:off x="702945" y="187452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57163" y="0"/>
                </a:moveTo>
                <a:cubicBezTo>
                  <a:pt x="157163" y="-7903"/>
                  <a:pt x="150778" y="-14287"/>
                  <a:pt x="142875" y="-14287"/>
                </a:cubicBezTo>
                <a:cubicBezTo>
                  <a:pt x="134972" y="-14287"/>
                  <a:pt x="128588" y="-7903"/>
                  <a:pt x="128588" y="0"/>
                </a:cubicBezTo>
                <a:lnTo>
                  <a:pt x="128588" y="28575"/>
                </a:lnTo>
                <a:lnTo>
                  <a:pt x="85725" y="28575"/>
                </a:lnTo>
                <a:cubicBezTo>
                  <a:pt x="62061" y="28575"/>
                  <a:pt x="42863" y="47774"/>
                  <a:pt x="42863" y="71438"/>
                </a:cubicBezTo>
                <a:lnTo>
                  <a:pt x="42863" y="171450"/>
                </a:lnTo>
                <a:cubicBezTo>
                  <a:pt x="42863" y="195114"/>
                  <a:pt x="62061" y="214313"/>
                  <a:pt x="85725" y="214313"/>
                </a:cubicBezTo>
                <a:lnTo>
                  <a:pt x="200025" y="214313"/>
                </a:lnTo>
                <a:cubicBezTo>
                  <a:pt x="223689" y="214313"/>
                  <a:pt x="242888" y="195114"/>
                  <a:pt x="242888" y="171450"/>
                </a:cubicBezTo>
                <a:lnTo>
                  <a:pt x="242888" y="71438"/>
                </a:lnTo>
                <a:cubicBezTo>
                  <a:pt x="242888" y="47774"/>
                  <a:pt x="223689" y="28575"/>
                  <a:pt x="200025" y="28575"/>
                </a:cubicBezTo>
                <a:lnTo>
                  <a:pt x="157163" y="28575"/>
                </a:lnTo>
                <a:lnTo>
                  <a:pt x="157163" y="0"/>
                </a:lnTo>
                <a:close/>
                <a:moveTo>
                  <a:pt x="71438" y="164306"/>
                </a:moveTo>
                <a:cubicBezTo>
                  <a:pt x="71438" y="158368"/>
                  <a:pt x="76215" y="153591"/>
                  <a:pt x="82153" y="153591"/>
                </a:cubicBezTo>
                <a:lnTo>
                  <a:pt x="96441" y="153591"/>
                </a:lnTo>
                <a:cubicBezTo>
                  <a:pt x="102379" y="153591"/>
                  <a:pt x="107156" y="158368"/>
                  <a:pt x="107156" y="164306"/>
                </a:cubicBezTo>
                <a:cubicBezTo>
                  <a:pt x="107156" y="170244"/>
                  <a:pt x="102379" y="175022"/>
                  <a:pt x="96441" y="175022"/>
                </a:cubicBezTo>
                <a:lnTo>
                  <a:pt x="82153" y="175022"/>
                </a:lnTo>
                <a:cubicBezTo>
                  <a:pt x="76215" y="175022"/>
                  <a:pt x="71438" y="170244"/>
                  <a:pt x="71438" y="164306"/>
                </a:cubicBezTo>
                <a:close/>
                <a:moveTo>
                  <a:pt x="125016" y="164306"/>
                </a:moveTo>
                <a:cubicBezTo>
                  <a:pt x="125016" y="158368"/>
                  <a:pt x="129793" y="153591"/>
                  <a:pt x="135731" y="153591"/>
                </a:cubicBezTo>
                <a:lnTo>
                  <a:pt x="150019" y="153591"/>
                </a:lnTo>
                <a:cubicBezTo>
                  <a:pt x="155957" y="153591"/>
                  <a:pt x="160734" y="158368"/>
                  <a:pt x="160734" y="164306"/>
                </a:cubicBezTo>
                <a:cubicBezTo>
                  <a:pt x="160734" y="170244"/>
                  <a:pt x="155957" y="175022"/>
                  <a:pt x="150019" y="175022"/>
                </a:cubicBezTo>
                <a:lnTo>
                  <a:pt x="135731" y="175022"/>
                </a:lnTo>
                <a:cubicBezTo>
                  <a:pt x="129793" y="175022"/>
                  <a:pt x="125016" y="170244"/>
                  <a:pt x="125016" y="164306"/>
                </a:cubicBezTo>
                <a:close/>
                <a:moveTo>
                  <a:pt x="178594" y="164306"/>
                </a:moveTo>
                <a:cubicBezTo>
                  <a:pt x="178594" y="158368"/>
                  <a:pt x="183371" y="153591"/>
                  <a:pt x="189309" y="153591"/>
                </a:cubicBezTo>
                <a:lnTo>
                  <a:pt x="203597" y="153591"/>
                </a:lnTo>
                <a:cubicBezTo>
                  <a:pt x="209535" y="153591"/>
                  <a:pt x="214313" y="158368"/>
                  <a:pt x="214313" y="164306"/>
                </a:cubicBezTo>
                <a:cubicBezTo>
                  <a:pt x="214313" y="170244"/>
                  <a:pt x="209535" y="175022"/>
                  <a:pt x="203597" y="175022"/>
                </a:cubicBezTo>
                <a:lnTo>
                  <a:pt x="189309" y="175022"/>
                </a:lnTo>
                <a:cubicBezTo>
                  <a:pt x="183371" y="175022"/>
                  <a:pt x="178594" y="170244"/>
                  <a:pt x="178594" y="164306"/>
                </a:cubicBezTo>
                <a:close/>
                <a:moveTo>
                  <a:pt x="100013" y="78581"/>
                </a:moveTo>
                <a:cubicBezTo>
                  <a:pt x="111841" y="78581"/>
                  <a:pt x="121444" y="88184"/>
                  <a:pt x="121444" y="100013"/>
                </a:cubicBezTo>
                <a:cubicBezTo>
                  <a:pt x="121444" y="111841"/>
                  <a:pt x="111841" y="121444"/>
                  <a:pt x="100013" y="121444"/>
                </a:cubicBezTo>
                <a:cubicBezTo>
                  <a:pt x="88184" y="121444"/>
                  <a:pt x="78581" y="111841"/>
                  <a:pt x="78581" y="100013"/>
                </a:cubicBezTo>
                <a:cubicBezTo>
                  <a:pt x="78581" y="88184"/>
                  <a:pt x="88184" y="78581"/>
                  <a:pt x="100013" y="78581"/>
                </a:cubicBezTo>
                <a:close/>
                <a:moveTo>
                  <a:pt x="164306" y="100013"/>
                </a:moveTo>
                <a:cubicBezTo>
                  <a:pt x="164306" y="88184"/>
                  <a:pt x="173909" y="78581"/>
                  <a:pt x="185738" y="78581"/>
                </a:cubicBezTo>
                <a:cubicBezTo>
                  <a:pt x="197566" y="78581"/>
                  <a:pt x="207169" y="88184"/>
                  <a:pt x="207169" y="100013"/>
                </a:cubicBezTo>
                <a:cubicBezTo>
                  <a:pt x="207169" y="111841"/>
                  <a:pt x="197566" y="121444"/>
                  <a:pt x="185738" y="121444"/>
                </a:cubicBezTo>
                <a:cubicBezTo>
                  <a:pt x="173909" y="121444"/>
                  <a:pt x="164306" y="111841"/>
                  <a:pt x="164306" y="100013"/>
                </a:cubicBezTo>
                <a:close/>
                <a:moveTo>
                  <a:pt x="28575" y="100013"/>
                </a:moveTo>
                <a:cubicBezTo>
                  <a:pt x="28575" y="92110"/>
                  <a:pt x="22190" y="85725"/>
                  <a:pt x="14288" y="85725"/>
                </a:cubicBezTo>
                <a:cubicBezTo>
                  <a:pt x="6385" y="85725"/>
                  <a:pt x="0" y="92110"/>
                  <a:pt x="0" y="100013"/>
                </a:cubicBezTo>
                <a:lnTo>
                  <a:pt x="0" y="142875"/>
                </a:lnTo>
                <a:cubicBezTo>
                  <a:pt x="0" y="150778"/>
                  <a:pt x="6385" y="157163"/>
                  <a:pt x="14288" y="157163"/>
                </a:cubicBezTo>
                <a:cubicBezTo>
                  <a:pt x="22190" y="157163"/>
                  <a:pt x="28575" y="150778"/>
                  <a:pt x="28575" y="142875"/>
                </a:cubicBezTo>
                <a:lnTo>
                  <a:pt x="28575" y="100013"/>
                </a:lnTo>
                <a:close/>
                <a:moveTo>
                  <a:pt x="271463" y="85725"/>
                </a:moveTo>
                <a:cubicBezTo>
                  <a:pt x="263560" y="85725"/>
                  <a:pt x="257175" y="92110"/>
                  <a:pt x="257175" y="100013"/>
                </a:cubicBezTo>
                <a:lnTo>
                  <a:pt x="257175" y="142875"/>
                </a:lnTo>
                <a:cubicBezTo>
                  <a:pt x="257175" y="150778"/>
                  <a:pt x="263560" y="157163"/>
                  <a:pt x="271463" y="157163"/>
                </a:cubicBezTo>
                <a:cubicBezTo>
                  <a:pt x="279365" y="157163"/>
                  <a:pt x="285750" y="150778"/>
                  <a:pt x="285750" y="142875"/>
                </a:cubicBezTo>
                <a:lnTo>
                  <a:pt x="285750" y="100013"/>
                </a:lnTo>
                <a:cubicBezTo>
                  <a:pt x="285750" y="92110"/>
                  <a:pt x="279365" y="85725"/>
                  <a:pt x="271463" y="85725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8" name="Text 6"/>
          <p:cNvSpPr/>
          <p:nvPr/>
        </p:nvSpPr>
        <p:spPr>
          <a:xfrm>
            <a:off x="1226820" y="1760339"/>
            <a:ext cx="1133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26820" y="1912620"/>
            <a:ext cx="1190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 Chatbot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9120" y="2369820"/>
            <a:ext cx="53149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CrewAI multi-agent system powered by Gemini 2.0 Flash—Car advisor agent handles specs, comparisons, and recommendations with Jordanian market focus.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9120" y="3227070"/>
            <a:ext cx="1143000" cy="266700"/>
          </a:xfrm>
          <a:custGeom>
            <a:avLst/>
            <a:gdLst/>
            <a:ahLst/>
            <a:cxnLst/>
            <a:rect l="l" t="t" r="r" b="b"/>
            <a:pathLst>
              <a:path w="1143000" h="266700">
                <a:moveTo>
                  <a:pt x="133350" y="0"/>
                </a:moveTo>
                <a:lnTo>
                  <a:pt x="1009650" y="0"/>
                </a:lnTo>
                <a:cubicBezTo>
                  <a:pt x="1083248" y="0"/>
                  <a:pt x="1143000" y="59752"/>
                  <a:pt x="1143000" y="133350"/>
                </a:cubicBezTo>
                <a:lnTo>
                  <a:pt x="1143000" y="133350"/>
                </a:lnTo>
                <a:cubicBezTo>
                  <a:pt x="1143000" y="206948"/>
                  <a:pt x="1083248" y="266700"/>
                  <a:pt x="10096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579120" y="3227070"/>
            <a:ext cx="12096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Multi-Turn Chat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800344" y="3227070"/>
            <a:ext cx="876300" cy="266700"/>
          </a:xfrm>
          <a:custGeom>
            <a:avLst/>
            <a:gdLst/>
            <a:ahLst/>
            <a:cxnLst/>
            <a:rect l="l" t="t" r="r" b="b"/>
            <a:pathLst>
              <a:path w="876300" h="266700">
                <a:moveTo>
                  <a:pt x="133350" y="0"/>
                </a:moveTo>
                <a:lnTo>
                  <a:pt x="742950" y="0"/>
                </a:lnTo>
                <a:cubicBezTo>
                  <a:pt x="816548" y="0"/>
                  <a:pt x="876300" y="59752"/>
                  <a:pt x="876300" y="133350"/>
                </a:cubicBezTo>
                <a:lnTo>
                  <a:pt x="876300" y="133350"/>
                </a:lnTo>
                <a:cubicBezTo>
                  <a:pt x="876300" y="206948"/>
                  <a:pt x="816548" y="266700"/>
                  <a:pt x="7429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800344" y="3227070"/>
            <a:ext cx="9429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JOD Pricing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2754392" y="3227070"/>
            <a:ext cx="971550" cy="266700"/>
          </a:xfrm>
          <a:custGeom>
            <a:avLst/>
            <a:gdLst/>
            <a:ahLst/>
            <a:cxnLst/>
            <a:rect l="l" t="t" r="r" b="b"/>
            <a:pathLst>
              <a:path w="971550" h="266700">
                <a:moveTo>
                  <a:pt x="133350" y="0"/>
                </a:moveTo>
                <a:lnTo>
                  <a:pt x="838200" y="0"/>
                </a:lnTo>
                <a:cubicBezTo>
                  <a:pt x="911798" y="0"/>
                  <a:pt x="971550" y="59752"/>
                  <a:pt x="971550" y="133350"/>
                </a:cubicBezTo>
                <a:lnTo>
                  <a:pt x="971550" y="133350"/>
                </a:lnTo>
                <a:cubicBezTo>
                  <a:pt x="971550" y="206948"/>
                  <a:pt x="911798" y="266700"/>
                  <a:pt x="8382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2754392" y="3227070"/>
            <a:ext cx="10382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Jordan Focus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176010" y="1527810"/>
            <a:ext cx="5627370" cy="2322195"/>
          </a:xfrm>
          <a:custGeom>
            <a:avLst/>
            <a:gdLst/>
            <a:ahLst/>
            <a:cxnLst/>
            <a:rect l="l" t="t" r="r" b="b"/>
            <a:pathLst>
              <a:path w="5627370" h="2322195">
                <a:moveTo>
                  <a:pt x="114298" y="0"/>
                </a:moveTo>
                <a:lnTo>
                  <a:pt x="5513072" y="0"/>
                </a:lnTo>
                <a:cubicBezTo>
                  <a:pt x="5576197" y="0"/>
                  <a:pt x="5627370" y="51173"/>
                  <a:pt x="5627370" y="114298"/>
                </a:cubicBezTo>
                <a:lnTo>
                  <a:pt x="5627370" y="2207897"/>
                </a:lnTo>
                <a:cubicBezTo>
                  <a:pt x="5627370" y="2271022"/>
                  <a:pt x="5576197" y="2322195"/>
                  <a:pt x="5513072" y="2322195"/>
                </a:cubicBezTo>
                <a:lnTo>
                  <a:pt x="114298" y="2322195"/>
                </a:lnTo>
                <a:cubicBezTo>
                  <a:pt x="51215" y="2322195"/>
                  <a:pt x="0" y="2270980"/>
                  <a:pt x="0" y="2207897"/>
                </a:cubicBezTo>
                <a:lnTo>
                  <a:pt x="0" y="114298"/>
                </a:lnTo>
                <a:cubicBezTo>
                  <a:pt x="0" y="51173"/>
                  <a:pt x="51173" y="0"/>
                  <a:pt x="114298" y="0"/>
                </a:cubicBezTo>
                <a:close/>
              </a:path>
            </a:pathLst>
          </a:custGeom>
          <a:gradFill rotWithShape="1" flip="none">
            <a:gsLst>
              <a:gs pos="0">
                <a:srgbClr val="37474F">
                  <a:alpha val="50000"/>
                </a:srgbClr>
              </a:gs>
              <a:gs pos="100000">
                <a:srgbClr val="37474F">
                  <a:alpha val="20000"/>
                </a:srgbClr>
              </a:gs>
            </a:gsLst>
            <a:lin ang="2700000" scaled="1"/>
          </a:gradFill>
          <a:ln w="10160">
            <a:solidFill>
              <a:srgbClr val="FFCA28">
                <a:alpha val="3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370320" y="17221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19" name="Shape 17"/>
          <p:cNvSpPr/>
          <p:nvPr/>
        </p:nvSpPr>
        <p:spPr>
          <a:xfrm>
            <a:off x="6551295" y="187452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42863" y="28575"/>
                </a:moveTo>
                <a:lnTo>
                  <a:pt x="128588" y="28575"/>
                </a:lnTo>
                <a:cubicBezTo>
                  <a:pt x="136490" y="28575"/>
                  <a:pt x="142875" y="34960"/>
                  <a:pt x="142875" y="42863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42863" y="71438"/>
                </a:lnTo>
                <a:cubicBezTo>
                  <a:pt x="34960" y="71438"/>
                  <a:pt x="28575" y="65053"/>
                  <a:pt x="28575" y="57150"/>
                </a:cubicBezTo>
                <a:lnTo>
                  <a:pt x="28575" y="42863"/>
                </a:lnTo>
                <a:cubicBezTo>
                  <a:pt x="28575" y="34960"/>
                  <a:pt x="34960" y="28575"/>
                  <a:pt x="42863" y="28575"/>
                </a:cubicBezTo>
                <a:close/>
                <a:moveTo>
                  <a:pt x="50006" y="103584"/>
                </a:moveTo>
                <a:cubicBezTo>
                  <a:pt x="50006" y="109498"/>
                  <a:pt x="45205" y="114300"/>
                  <a:pt x="39291" y="114300"/>
                </a:cubicBezTo>
                <a:cubicBezTo>
                  <a:pt x="33377" y="114300"/>
                  <a:pt x="28575" y="109498"/>
                  <a:pt x="28575" y="103584"/>
                </a:cubicBezTo>
                <a:cubicBezTo>
                  <a:pt x="28575" y="97670"/>
                  <a:pt x="33377" y="92869"/>
                  <a:pt x="39291" y="92869"/>
                </a:cubicBezTo>
                <a:cubicBezTo>
                  <a:pt x="45205" y="92869"/>
                  <a:pt x="50006" y="97670"/>
                  <a:pt x="50006" y="103584"/>
                </a:cubicBezTo>
                <a:close/>
                <a:moveTo>
                  <a:pt x="85725" y="114300"/>
                </a:moveTo>
                <a:cubicBezTo>
                  <a:pt x="79811" y="114300"/>
                  <a:pt x="75009" y="109498"/>
                  <a:pt x="75009" y="103584"/>
                </a:cubicBezTo>
                <a:cubicBezTo>
                  <a:pt x="75009" y="97670"/>
                  <a:pt x="79811" y="92869"/>
                  <a:pt x="85725" y="92869"/>
                </a:cubicBezTo>
                <a:cubicBezTo>
                  <a:pt x="91639" y="92869"/>
                  <a:pt x="96441" y="97670"/>
                  <a:pt x="96441" y="103584"/>
                </a:cubicBezTo>
                <a:cubicBezTo>
                  <a:pt x="96441" y="109498"/>
                  <a:pt x="91639" y="114300"/>
                  <a:pt x="85725" y="114300"/>
                </a:cubicBezTo>
                <a:close/>
                <a:moveTo>
                  <a:pt x="142875" y="103584"/>
                </a:moveTo>
                <a:cubicBezTo>
                  <a:pt x="142875" y="109498"/>
                  <a:pt x="138073" y="114300"/>
                  <a:pt x="132159" y="114300"/>
                </a:cubicBezTo>
                <a:cubicBezTo>
                  <a:pt x="126245" y="114300"/>
                  <a:pt x="121444" y="109498"/>
                  <a:pt x="121444" y="103584"/>
                </a:cubicBezTo>
                <a:cubicBezTo>
                  <a:pt x="121444" y="97670"/>
                  <a:pt x="126245" y="92869"/>
                  <a:pt x="132159" y="92869"/>
                </a:cubicBezTo>
                <a:cubicBezTo>
                  <a:pt x="138073" y="92869"/>
                  <a:pt x="142875" y="97670"/>
                  <a:pt x="142875" y="103584"/>
                </a:cubicBezTo>
                <a:close/>
                <a:moveTo>
                  <a:pt x="39291" y="157163"/>
                </a:moveTo>
                <a:cubicBezTo>
                  <a:pt x="33377" y="157163"/>
                  <a:pt x="28575" y="152361"/>
                  <a:pt x="28575" y="146447"/>
                </a:cubicBezTo>
                <a:cubicBezTo>
                  <a:pt x="28575" y="140533"/>
                  <a:pt x="33377" y="135731"/>
                  <a:pt x="39291" y="135731"/>
                </a:cubicBezTo>
                <a:cubicBezTo>
                  <a:pt x="45205" y="135731"/>
                  <a:pt x="50006" y="140533"/>
                  <a:pt x="50006" y="146447"/>
                </a:cubicBezTo>
                <a:cubicBezTo>
                  <a:pt x="50006" y="152361"/>
                  <a:pt x="45205" y="157163"/>
                  <a:pt x="39291" y="157163"/>
                </a:cubicBezTo>
                <a:close/>
                <a:moveTo>
                  <a:pt x="96441" y="146447"/>
                </a:moveTo>
                <a:cubicBezTo>
                  <a:pt x="96441" y="152361"/>
                  <a:pt x="91639" y="157163"/>
                  <a:pt x="85725" y="157163"/>
                </a:cubicBezTo>
                <a:cubicBezTo>
                  <a:pt x="79811" y="157163"/>
                  <a:pt x="75009" y="152361"/>
                  <a:pt x="75009" y="146447"/>
                </a:cubicBezTo>
                <a:cubicBezTo>
                  <a:pt x="75009" y="140533"/>
                  <a:pt x="79811" y="135731"/>
                  <a:pt x="85725" y="135731"/>
                </a:cubicBezTo>
                <a:cubicBezTo>
                  <a:pt x="91639" y="135731"/>
                  <a:pt x="96441" y="140533"/>
                  <a:pt x="96441" y="146447"/>
                </a:cubicBezTo>
                <a:close/>
                <a:moveTo>
                  <a:pt x="132159" y="157163"/>
                </a:moveTo>
                <a:cubicBezTo>
                  <a:pt x="126245" y="157163"/>
                  <a:pt x="121444" y="152361"/>
                  <a:pt x="121444" y="146447"/>
                </a:cubicBezTo>
                <a:cubicBezTo>
                  <a:pt x="121444" y="140533"/>
                  <a:pt x="126245" y="135731"/>
                  <a:pt x="132159" y="135731"/>
                </a:cubicBezTo>
                <a:cubicBezTo>
                  <a:pt x="138073" y="135731"/>
                  <a:pt x="142875" y="140533"/>
                  <a:pt x="142875" y="146447"/>
                </a:cubicBezTo>
                <a:cubicBezTo>
                  <a:pt x="142875" y="152361"/>
                  <a:pt x="138073" y="157163"/>
                  <a:pt x="132159" y="157163"/>
                </a:cubicBezTo>
                <a:close/>
                <a:moveTo>
                  <a:pt x="28575" y="189309"/>
                </a:moveTo>
                <a:cubicBezTo>
                  <a:pt x="28575" y="183371"/>
                  <a:pt x="33352" y="178594"/>
                  <a:pt x="39291" y="178594"/>
                </a:cubicBezTo>
                <a:lnTo>
                  <a:pt x="89297" y="178594"/>
                </a:lnTo>
                <a:cubicBezTo>
                  <a:pt x="95235" y="178594"/>
                  <a:pt x="100013" y="183371"/>
                  <a:pt x="100013" y="189309"/>
                </a:cubicBezTo>
                <a:cubicBezTo>
                  <a:pt x="100013" y="195248"/>
                  <a:pt x="95235" y="200025"/>
                  <a:pt x="89297" y="200025"/>
                </a:cubicBezTo>
                <a:lnTo>
                  <a:pt x="39291" y="200025"/>
                </a:lnTo>
                <a:cubicBezTo>
                  <a:pt x="33352" y="200025"/>
                  <a:pt x="28575" y="195248"/>
                  <a:pt x="28575" y="189309"/>
                </a:cubicBezTo>
                <a:close/>
                <a:moveTo>
                  <a:pt x="132159" y="178594"/>
                </a:moveTo>
                <a:cubicBezTo>
                  <a:pt x="138098" y="178594"/>
                  <a:pt x="142875" y="183371"/>
                  <a:pt x="142875" y="189309"/>
                </a:cubicBezTo>
                <a:cubicBezTo>
                  <a:pt x="142875" y="195248"/>
                  <a:pt x="138098" y="200025"/>
                  <a:pt x="132159" y="200025"/>
                </a:cubicBezTo>
                <a:cubicBezTo>
                  <a:pt x="126221" y="200025"/>
                  <a:pt x="121444" y="195248"/>
                  <a:pt x="121444" y="189309"/>
                </a:cubicBezTo>
                <a:cubicBezTo>
                  <a:pt x="121444" y="183371"/>
                  <a:pt x="126221" y="178594"/>
                  <a:pt x="132159" y="178594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0" name="Text 18"/>
          <p:cNvSpPr/>
          <p:nvPr/>
        </p:nvSpPr>
        <p:spPr>
          <a:xfrm>
            <a:off x="7018020" y="1760339"/>
            <a:ext cx="1590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018020" y="1912620"/>
            <a:ext cx="1647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Price Estimator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370320" y="2369820"/>
            <a:ext cx="53149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Crisp (rule-based) logic—15 makes, 70+ models. Three depreciation tiers: Luxury (12%), Premium (10%), Economic (7%). No hallucinated prices.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370320" y="2979420"/>
            <a:ext cx="990600" cy="266700"/>
          </a:xfrm>
          <a:custGeom>
            <a:avLst/>
            <a:gdLst/>
            <a:ahLst/>
            <a:cxnLst/>
            <a:rect l="l" t="t" r="r" b="b"/>
            <a:pathLst>
              <a:path w="990600" h="266700">
                <a:moveTo>
                  <a:pt x="133350" y="0"/>
                </a:moveTo>
                <a:lnTo>
                  <a:pt x="857250" y="0"/>
                </a:lnTo>
                <a:cubicBezTo>
                  <a:pt x="930848" y="0"/>
                  <a:pt x="990600" y="59752"/>
                  <a:pt x="990600" y="133350"/>
                </a:cubicBezTo>
                <a:lnTo>
                  <a:pt x="990600" y="133350"/>
                </a:lnTo>
                <a:cubicBezTo>
                  <a:pt x="990600" y="206948"/>
                  <a:pt x="930848" y="266700"/>
                  <a:pt x="8572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FCA28">
              <a:alpha val="20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6370320" y="2979420"/>
            <a:ext cx="10572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Deterministic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441168" y="2979420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FCA28">
              <a:alpha val="2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7441168" y="2979420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70+ Models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415814" y="2979420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FCA28">
              <a:alpha val="2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8415814" y="2979420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JOD Output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84810" y="4013835"/>
            <a:ext cx="5627370" cy="2074545"/>
          </a:xfrm>
          <a:custGeom>
            <a:avLst/>
            <a:gdLst/>
            <a:ahLst/>
            <a:cxnLst/>
            <a:rect l="l" t="t" r="r" b="b"/>
            <a:pathLst>
              <a:path w="5627370" h="2074545">
                <a:moveTo>
                  <a:pt x="114307" y="0"/>
                </a:moveTo>
                <a:lnTo>
                  <a:pt x="5513063" y="0"/>
                </a:lnTo>
                <a:cubicBezTo>
                  <a:pt x="5576193" y="0"/>
                  <a:pt x="5627370" y="51177"/>
                  <a:pt x="5627370" y="114307"/>
                </a:cubicBezTo>
                <a:lnTo>
                  <a:pt x="5627370" y="1960238"/>
                </a:lnTo>
                <a:cubicBezTo>
                  <a:pt x="5627370" y="2023368"/>
                  <a:pt x="5576193" y="2074545"/>
                  <a:pt x="5513063" y="2074545"/>
                </a:cubicBezTo>
                <a:lnTo>
                  <a:pt x="114307" y="2074545"/>
                </a:lnTo>
                <a:cubicBezTo>
                  <a:pt x="51177" y="2074545"/>
                  <a:pt x="0" y="2023368"/>
                  <a:pt x="0" y="196023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gradFill rotWithShape="1" flip="none">
            <a:gsLst>
              <a:gs pos="0">
                <a:srgbClr val="37474F">
                  <a:alpha val="50000"/>
                </a:srgbClr>
              </a:gs>
              <a:gs pos="100000">
                <a:srgbClr val="37474F">
                  <a:alpha val="20000"/>
                </a:srgbClr>
              </a:gs>
            </a:gsLst>
            <a:lin ang="2700000" scaled="1"/>
          </a:gra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579120" y="420814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1" name="Shape 29"/>
          <p:cNvSpPr/>
          <p:nvPr/>
        </p:nvSpPr>
        <p:spPr>
          <a:xfrm>
            <a:off x="717233" y="436054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8588" y="14288"/>
                </a:moveTo>
                <a:cubicBezTo>
                  <a:pt x="92512" y="14288"/>
                  <a:pt x="63624" y="30718"/>
                  <a:pt x="42595" y="50274"/>
                </a:cubicBezTo>
                <a:cubicBezTo>
                  <a:pt x="21699" y="69696"/>
                  <a:pt x="7724" y="92869"/>
                  <a:pt x="1072" y="108808"/>
                </a:cubicBezTo>
                <a:cubicBezTo>
                  <a:pt x="-402" y="112335"/>
                  <a:pt x="-402" y="116265"/>
                  <a:pt x="1072" y="119792"/>
                </a:cubicBezTo>
                <a:cubicBezTo>
                  <a:pt x="7724" y="135731"/>
                  <a:pt x="21699" y="158948"/>
                  <a:pt x="42595" y="178326"/>
                </a:cubicBezTo>
                <a:cubicBezTo>
                  <a:pt x="63624" y="197837"/>
                  <a:pt x="92512" y="214313"/>
                  <a:pt x="128588" y="214313"/>
                </a:cubicBezTo>
                <a:cubicBezTo>
                  <a:pt x="164663" y="214313"/>
                  <a:pt x="193551" y="197882"/>
                  <a:pt x="214580" y="178326"/>
                </a:cubicBezTo>
                <a:cubicBezTo>
                  <a:pt x="235476" y="158904"/>
                  <a:pt x="249451" y="135731"/>
                  <a:pt x="256103" y="119792"/>
                </a:cubicBezTo>
                <a:cubicBezTo>
                  <a:pt x="257577" y="116265"/>
                  <a:pt x="257577" y="112335"/>
                  <a:pt x="256103" y="108808"/>
                </a:cubicBezTo>
                <a:cubicBezTo>
                  <a:pt x="249451" y="92869"/>
                  <a:pt x="235476" y="69652"/>
                  <a:pt x="214580" y="50274"/>
                </a:cubicBezTo>
                <a:cubicBezTo>
                  <a:pt x="193551" y="30763"/>
                  <a:pt x="164663" y="14287"/>
                  <a:pt x="128588" y="14287"/>
                </a:cubicBezTo>
                <a:close/>
                <a:moveTo>
                  <a:pt x="64294" y="114300"/>
                </a:moveTo>
                <a:cubicBezTo>
                  <a:pt x="64294" y="78815"/>
                  <a:pt x="93103" y="50006"/>
                  <a:pt x="128588" y="50006"/>
                </a:cubicBezTo>
                <a:cubicBezTo>
                  <a:pt x="164072" y="50006"/>
                  <a:pt x="192881" y="78815"/>
                  <a:pt x="192881" y="114300"/>
                </a:cubicBezTo>
                <a:cubicBezTo>
                  <a:pt x="192881" y="149785"/>
                  <a:pt x="164072" y="178594"/>
                  <a:pt x="128588" y="178594"/>
                </a:cubicBezTo>
                <a:cubicBezTo>
                  <a:pt x="93103" y="178594"/>
                  <a:pt x="64294" y="149785"/>
                  <a:pt x="64294" y="114300"/>
                </a:cubicBezTo>
                <a:close/>
                <a:moveTo>
                  <a:pt x="128588" y="85725"/>
                </a:moveTo>
                <a:cubicBezTo>
                  <a:pt x="128588" y="101486"/>
                  <a:pt x="115773" y="114300"/>
                  <a:pt x="100013" y="114300"/>
                </a:cubicBezTo>
                <a:cubicBezTo>
                  <a:pt x="94878" y="114300"/>
                  <a:pt x="90056" y="112961"/>
                  <a:pt x="85859" y="110550"/>
                </a:cubicBezTo>
                <a:cubicBezTo>
                  <a:pt x="85412" y="115416"/>
                  <a:pt x="85814" y="120417"/>
                  <a:pt x="87154" y="125373"/>
                </a:cubicBezTo>
                <a:cubicBezTo>
                  <a:pt x="93271" y="148233"/>
                  <a:pt x="116800" y="161806"/>
                  <a:pt x="139660" y="155689"/>
                </a:cubicBezTo>
                <a:cubicBezTo>
                  <a:pt x="162520" y="149572"/>
                  <a:pt x="176093" y="126043"/>
                  <a:pt x="169977" y="103183"/>
                </a:cubicBezTo>
                <a:cubicBezTo>
                  <a:pt x="164529" y="82778"/>
                  <a:pt x="145197" y="69786"/>
                  <a:pt x="124837" y="71571"/>
                </a:cubicBezTo>
                <a:cubicBezTo>
                  <a:pt x="127203" y="75724"/>
                  <a:pt x="128588" y="80546"/>
                  <a:pt x="128588" y="85725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2" name="Text 30"/>
          <p:cNvSpPr/>
          <p:nvPr/>
        </p:nvSpPr>
        <p:spPr>
          <a:xfrm>
            <a:off x="1226820" y="4246364"/>
            <a:ext cx="140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03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26820" y="4398645"/>
            <a:ext cx="14573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Vision Helper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79120" y="4855845"/>
            <a:ext cx="53149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CrewAI vision analyst agent + Gemini Vision API—Upload any car photo for instant AI identification of make, model, year, and condition.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79120" y="5465445"/>
            <a:ext cx="1038225" cy="266700"/>
          </a:xfrm>
          <a:custGeom>
            <a:avLst/>
            <a:gdLst/>
            <a:ahLst/>
            <a:cxnLst/>
            <a:rect l="l" t="t" r="r" b="b"/>
            <a:pathLst>
              <a:path w="1038225" h="266700">
                <a:moveTo>
                  <a:pt x="133350" y="0"/>
                </a:moveTo>
                <a:lnTo>
                  <a:pt x="904875" y="0"/>
                </a:lnTo>
                <a:cubicBezTo>
                  <a:pt x="978473" y="0"/>
                  <a:pt x="1038225" y="59752"/>
                  <a:pt x="1038225" y="133350"/>
                </a:cubicBezTo>
                <a:lnTo>
                  <a:pt x="1038225" y="133350"/>
                </a:lnTo>
                <a:cubicBezTo>
                  <a:pt x="1038225" y="206948"/>
                  <a:pt x="978473" y="266700"/>
                  <a:pt x="9048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579120" y="5465445"/>
            <a:ext cx="11049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Image Upload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688783" y="5465445"/>
            <a:ext cx="781050" cy="266700"/>
          </a:xfrm>
          <a:custGeom>
            <a:avLst/>
            <a:gdLst/>
            <a:ahLst/>
            <a:cxnLst/>
            <a:rect l="l" t="t" r="r" b="b"/>
            <a:pathLst>
              <a:path w="781050" h="266700">
                <a:moveTo>
                  <a:pt x="133350" y="0"/>
                </a:moveTo>
                <a:lnTo>
                  <a:pt x="647700" y="0"/>
                </a:lnTo>
                <a:cubicBezTo>
                  <a:pt x="721298" y="0"/>
                  <a:pt x="781050" y="59752"/>
                  <a:pt x="781050" y="133350"/>
                </a:cubicBezTo>
                <a:lnTo>
                  <a:pt x="781050" y="133350"/>
                </a:lnTo>
                <a:cubicBezTo>
                  <a:pt x="781050" y="206948"/>
                  <a:pt x="721298" y="266700"/>
                  <a:pt x="6477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1688783" y="5465445"/>
            <a:ext cx="8477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Instant ID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2546985" y="5465445"/>
            <a:ext cx="1295400" cy="266700"/>
          </a:xfrm>
          <a:custGeom>
            <a:avLst/>
            <a:gdLst/>
            <a:ahLst/>
            <a:cxnLst/>
            <a:rect l="l" t="t" r="r" b="b"/>
            <a:pathLst>
              <a:path w="1295400" h="266700">
                <a:moveTo>
                  <a:pt x="133350" y="0"/>
                </a:moveTo>
                <a:lnTo>
                  <a:pt x="1162050" y="0"/>
                </a:lnTo>
                <a:cubicBezTo>
                  <a:pt x="1235648" y="0"/>
                  <a:pt x="1295400" y="59752"/>
                  <a:pt x="1295400" y="133350"/>
                </a:cubicBezTo>
                <a:lnTo>
                  <a:pt x="1295400" y="133350"/>
                </a:lnTo>
                <a:cubicBezTo>
                  <a:pt x="1295400" y="206948"/>
                  <a:pt x="1235648" y="266700"/>
                  <a:pt x="11620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2546985" y="5465445"/>
            <a:ext cx="13620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Condition Analysis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76010" y="4013835"/>
            <a:ext cx="5627370" cy="2074545"/>
          </a:xfrm>
          <a:custGeom>
            <a:avLst/>
            <a:gdLst/>
            <a:ahLst/>
            <a:cxnLst/>
            <a:rect l="l" t="t" r="r" b="b"/>
            <a:pathLst>
              <a:path w="5627370" h="2074545">
                <a:moveTo>
                  <a:pt x="114307" y="0"/>
                </a:moveTo>
                <a:lnTo>
                  <a:pt x="5513063" y="0"/>
                </a:lnTo>
                <a:cubicBezTo>
                  <a:pt x="5576193" y="0"/>
                  <a:pt x="5627370" y="51177"/>
                  <a:pt x="5627370" y="114307"/>
                </a:cubicBezTo>
                <a:lnTo>
                  <a:pt x="5627370" y="1960238"/>
                </a:lnTo>
                <a:cubicBezTo>
                  <a:pt x="5627370" y="2023368"/>
                  <a:pt x="5576193" y="2074545"/>
                  <a:pt x="5513063" y="2074545"/>
                </a:cubicBezTo>
                <a:lnTo>
                  <a:pt x="114307" y="2074545"/>
                </a:lnTo>
                <a:cubicBezTo>
                  <a:pt x="51177" y="2074545"/>
                  <a:pt x="0" y="2023368"/>
                  <a:pt x="0" y="196023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gradFill rotWithShape="1" flip="none">
            <a:gsLst>
              <a:gs pos="0">
                <a:srgbClr val="37474F">
                  <a:alpha val="50000"/>
                </a:srgbClr>
              </a:gs>
              <a:gs pos="100000">
                <a:srgbClr val="37474F">
                  <a:alpha val="20000"/>
                </a:srgbClr>
              </a:gs>
            </a:gsLst>
            <a:lin ang="2700000" scaled="1"/>
          </a:gradFill>
          <a:ln w="10160">
            <a:solidFill>
              <a:srgbClr val="FFCA28">
                <a:alpha val="3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6370320" y="420814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43" name="Shape 41"/>
          <p:cNvSpPr/>
          <p:nvPr/>
        </p:nvSpPr>
        <p:spPr>
          <a:xfrm>
            <a:off x="6537007" y="436054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70066" y="43354"/>
                </a:moveTo>
                <a:cubicBezTo>
                  <a:pt x="151358" y="24601"/>
                  <a:pt x="126444" y="14288"/>
                  <a:pt x="99968" y="14288"/>
                </a:cubicBezTo>
                <a:cubicBezTo>
                  <a:pt x="45318" y="14288"/>
                  <a:pt x="848" y="58757"/>
                  <a:pt x="848" y="113407"/>
                </a:cubicBezTo>
                <a:cubicBezTo>
                  <a:pt x="848" y="130865"/>
                  <a:pt x="5402" y="147920"/>
                  <a:pt x="14064" y="162967"/>
                </a:cubicBezTo>
                <a:lnTo>
                  <a:pt x="0" y="214313"/>
                </a:lnTo>
                <a:lnTo>
                  <a:pt x="52551" y="200516"/>
                </a:lnTo>
                <a:cubicBezTo>
                  <a:pt x="67017" y="208419"/>
                  <a:pt x="83314" y="212571"/>
                  <a:pt x="99923" y="212571"/>
                </a:cubicBezTo>
                <a:lnTo>
                  <a:pt x="99968" y="212571"/>
                </a:lnTo>
                <a:cubicBezTo>
                  <a:pt x="154573" y="212571"/>
                  <a:pt x="200025" y="168101"/>
                  <a:pt x="200025" y="113452"/>
                </a:cubicBezTo>
                <a:cubicBezTo>
                  <a:pt x="200025" y="86975"/>
                  <a:pt x="188774" y="62106"/>
                  <a:pt x="170066" y="43354"/>
                </a:cubicBezTo>
                <a:close/>
                <a:moveTo>
                  <a:pt x="99968" y="195873"/>
                </a:moveTo>
                <a:cubicBezTo>
                  <a:pt x="85145" y="195873"/>
                  <a:pt x="70634" y="191899"/>
                  <a:pt x="57998" y="184398"/>
                </a:cubicBezTo>
                <a:lnTo>
                  <a:pt x="55007" y="182612"/>
                </a:lnTo>
                <a:lnTo>
                  <a:pt x="23842" y="190783"/>
                </a:lnTo>
                <a:lnTo>
                  <a:pt x="32147" y="160377"/>
                </a:lnTo>
                <a:lnTo>
                  <a:pt x="30182" y="157252"/>
                </a:lnTo>
                <a:cubicBezTo>
                  <a:pt x="21922" y="144125"/>
                  <a:pt x="17591" y="128989"/>
                  <a:pt x="17591" y="113407"/>
                </a:cubicBezTo>
                <a:cubicBezTo>
                  <a:pt x="17591" y="68000"/>
                  <a:pt x="54560" y="31031"/>
                  <a:pt x="100012" y="31031"/>
                </a:cubicBezTo>
                <a:cubicBezTo>
                  <a:pt x="122024" y="31031"/>
                  <a:pt x="142696" y="39603"/>
                  <a:pt x="158234" y="55185"/>
                </a:cubicBezTo>
                <a:cubicBezTo>
                  <a:pt x="173772" y="70768"/>
                  <a:pt x="183326" y="91440"/>
                  <a:pt x="183282" y="113452"/>
                </a:cubicBezTo>
                <a:cubicBezTo>
                  <a:pt x="183282" y="158904"/>
                  <a:pt x="145375" y="195873"/>
                  <a:pt x="99968" y="195873"/>
                </a:cubicBezTo>
                <a:close/>
                <a:moveTo>
                  <a:pt x="145152" y="134169"/>
                </a:moveTo>
                <a:cubicBezTo>
                  <a:pt x="142696" y="132918"/>
                  <a:pt x="130507" y="126936"/>
                  <a:pt x="128230" y="126132"/>
                </a:cubicBezTo>
                <a:cubicBezTo>
                  <a:pt x="125953" y="125284"/>
                  <a:pt x="124301" y="124882"/>
                  <a:pt x="122649" y="127382"/>
                </a:cubicBezTo>
                <a:cubicBezTo>
                  <a:pt x="120997" y="129882"/>
                  <a:pt x="116265" y="135419"/>
                  <a:pt x="114791" y="137115"/>
                </a:cubicBezTo>
                <a:cubicBezTo>
                  <a:pt x="113362" y="138767"/>
                  <a:pt x="111889" y="138991"/>
                  <a:pt x="109433" y="137740"/>
                </a:cubicBezTo>
                <a:cubicBezTo>
                  <a:pt x="94878" y="130463"/>
                  <a:pt x="85323" y="124748"/>
                  <a:pt x="75724" y="108272"/>
                </a:cubicBezTo>
                <a:cubicBezTo>
                  <a:pt x="73179" y="103897"/>
                  <a:pt x="78269" y="104209"/>
                  <a:pt x="83001" y="94744"/>
                </a:cubicBezTo>
                <a:cubicBezTo>
                  <a:pt x="83805" y="93092"/>
                  <a:pt x="83403" y="91663"/>
                  <a:pt x="82778" y="90413"/>
                </a:cubicBezTo>
                <a:cubicBezTo>
                  <a:pt x="82153" y="89163"/>
                  <a:pt x="77197" y="76974"/>
                  <a:pt x="75143" y="72018"/>
                </a:cubicBezTo>
                <a:cubicBezTo>
                  <a:pt x="73134" y="67196"/>
                  <a:pt x="71080" y="67866"/>
                  <a:pt x="69562" y="67776"/>
                </a:cubicBezTo>
                <a:cubicBezTo>
                  <a:pt x="68134" y="67687"/>
                  <a:pt x="66482" y="67687"/>
                  <a:pt x="64830" y="67687"/>
                </a:cubicBezTo>
                <a:cubicBezTo>
                  <a:pt x="63178" y="67687"/>
                  <a:pt x="60499" y="68312"/>
                  <a:pt x="58222" y="70768"/>
                </a:cubicBezTo>
                <a:cubicBezTo>
                  <a:pt x="55944" y="73268"/>
                  <a:pt x="49560" y="79251"/>
                  <a:pt x="49560" y="91440"/>
                </a:cubicBezTo>
                <a:cubicBezTo>
                  <a:pt x="49560" y="103629"/>
                  <a:pt x="58445" y="115416"/>
                  <a:pt x="59650" y="117068"/>
                </a:cubicBezTo>
                <a:cubicBezTo>
                  <a:pt x="60900" y="118720"/>
                  <a:pt x="77108" y="143723"/>
                  <a:pt x="101977" y="154484"/>
                </a:cubicBezTo>
                <a:cubicBezTo>
                  <a:pt x="117693" y="161270"/>
                  <a:pt x="123855" y="161851"/>
                  <a:pt x="131713" y="160690"/>
                </a:cubicBezTo>
                <a:cubicBezTo>
                  <a:pt x="136490" y="159975"/>
                  <a:pt x="146358" y="154707"/>
                  <a:pt x="148411" y="148903"/>
                </a:cubicBezTo>
                <a:cubicBezTo>
                  <a:pt x="150465" y="143098"/>
                  <a:pt x="150465" y="138142"/>
                  <a:pt x="149840" y="137115"/>
                </a:cubicBezTo>
                <a:cubicBezTo>
                  <a:pt x="149260" y="135999"/>
                  <a:pt x="147608" y="135374"/>
                  <a:pt x="145152" y="134169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4" name="Text 42"/>
          <p:cNvSpPr/>
          <p:nvPr/>
        </p:nvSpPr>
        <p:spPr>
          <a:xfrm>
            <a:off x="7018020" y="4246364"/>
            <a:ext cx="17621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04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018020" y="4398645"/>
            <a:ext cx="1819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WhatsApp Share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370320" y="4855845"/>
            <a:ext cx="53149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Twilio API—Send chat replies and price estimates directly to WhatsApp for on-the-go access. Perfect for mobile-first Jordanian market.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70320" y="5465445"/>
            <a:ext cx="1171575" cy="266700"/>
          </a:xfrm>
          <a:custGeom>
            <a:avLst/>
            <a:gdLst/>
            <a:ahLst/>
            <a:cxnLst/>
            <a:rect l="l" t="t" r="r" b="b"/>
            <a:pathLst>
              <a:path w="1171575" h="266700">
                <a:moveTo>
                  <a:pt x="133350" y="0"/>
                </a:moveTo>
                <a:lnTo>
                  <a:pt x="1038225" y="0"/>
                </a:lnTo>
                <a:cubicBezTo>
                  <a:pt x="1111823" y="0"/>
                  <a:pt x="1171575" y="59752"/>
                  <a:pt x="1171575" y="133350"/>
                </a:cubicBezTo>
                <a:lnTo>
                  <a:pt x="1171575" y="133350"/>
                </a:lnTo>
                <a:cubicBezTo>
                  <a:pt x="1171575" y="206948"/>
                  <a:pt x="1111823" y="266700"/>
                  <a:pt x="10382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FCA28">
              <a:alpha val="20000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6370320" y="5465445"/>
            <a:ext cx="12382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One-Click Share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621548" y="5465445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FCA28">
              <a:alpha val="20000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7621548" y="5465445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Mobile First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596075" y="5465445"/>
            <a:ext cx="800100" cy="266700"/>
          </a:xfrm>
          <a:custGeom>
            <a:avLst/>
            <a:gdLst/>
            <a:ahLst/>
            <a:cxnLst/>
            <a:rect l="l" t="t" r="r" b="b"/>
            <a:pathLst>
              <a:path w="800100" h="266700">
                <a:moveTo>
                  <a:pt x="133350" y="0"/>
                </a:moveTo>
                <a:lnTo>
                  <a:pt x="666750" y="0"/>
                </a:lnTo>
                <a:cubicBezTo>
                  <a:pt x="740348" y="0"/>
                  <a:pt x="800100" y="59752"/>
                  <a:pt x="800100" y="133350"/>
                </a:cubicBezTo>
                <a:lnTo>
                  <a:pt x="800100" y="133350"/>
                </a:lnTo>
                <a:cubicBezTo>
                  <a:pt x="800100" y="206948"/>
                  <a:pt x="740348" y="266700"/>
                  <a:pt x="6667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FCA28">
              <a:alpha val="20000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8596075" y="5465445"/>
            <a:ext cx="8667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Twilio API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2728555" y="62865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4" name="Text 52"/>
          <p:cNvSpPr/>
          <p:nvPr/>
        </p:nvSpPr>
        <p:spPr>
          <a:xfrm>
            <a:off x="2976205" y="6248400"/>
            <a:ext cx="1866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CrewAI Flow Orchestration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5018127" y="62865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6" name="Text 54"/>
          <p:cNvSpPr/>
          <p:nvPr/>
        </p:nvSpPr>
        <p:spPr>
          <a:xfrm>
            <a:off x="5265777" y="6248400"/>
            <a:ext cx="2085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@start/@router/@listen Pattern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522845" y="62865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8" name="Text 56"/>
          <p:cNvSpPr/>
          <p:nvPr/>
        </p:nvSpPr>
        <p:spPr>
          <a:xfrm>
            <a:off x="7770495" y="6248400"/>
            <a:ext cx="179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Multi-Agent Collaboration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726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01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7372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 Chatbot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04900"/>
            <a:ext cx="7286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Intelligent Car Advisor with Jordanian Market Focus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524000"/>
            <a:ext cx="7200900" cy="1104900"/>
          </a:xfrm>
          <a:custGeom>
            <a:avLst/>
            <a:gdLst/>
            <a:ahLst/>
            <a:cxnLst/>
            <a:rect l="l" t="t" r="r" b="b"/>
            <a:pathLst>
              <a:path w="7200900" h="1104900">
                <a:moveTo>
                  <a:pt x="114302" y="0"/>
                </a:moveTo>
                <a:lnTo>
                  <a:pt x="7086598" y="0"/>
                </a:lnTo>
                <a:cubicBezTo>
                  <a:pt x="7149725" y="0"/>
                  <a:pt x="7200900" y="51175"/>
                  <a:pt x="7200900" y="114302"/>
                </a:cubicBezTo>
                <a:lnTo>
                  <a:pt x="7200900" y="990598"/>
                </a:lnTo>
                <a:cubicBezTo>
                  <a:pt x="7200900" y="1053725"/>
                  <a:pt x="7149725" y="1104900"/>
                  <a:pt x="7086598" y="1104900"/>
                </a:cubicBezTo>
                <a:lnTo>
                  <a:pt x="114302" y="1104900"/>
                </a:lnTo>
                <a:cubicBezTo>
                  <a:pt x="51175" y="1104900"/>
                  <a:pt x="0" y="1053725"/>
                  <a:pt x="0" y="9905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45306" y="17145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42875" y="53578"/>
                </a:moveTo>
                <a:cubicBezTo>
                  <a:pt x="142875" y="89743"/>
                  <a:pt x="110877" y="119063"/>
                  <a:pt x="71438" y="119063"/>
                </a:cubicBezTo>
                <a:cubicBezTo>
                  <a:pt x="61503" y="119063"/>
                  <a:pt x="52053" y="117202"/>
                  <a:pt x="43458" y="113854"/>
                </a:cubicBezTo>
                <a:lnTo>
                  <a:pt x="13097" y="129927"/>
                </a:lnTo>
                <a:cubicBezTo>
                  <a:pt x="9637" y="131750"/>
                  <a:pt x="5395" y="131118"/>
                  <a:pt x="2604" y="128364"/>
                </a:cubicBezTo>
                <a:cubicBezTo>
                  <a:pt x="-186" y="125611"/>
                  <a:pt x="-819" y="121332"/>
                  <a:pt x="1042" y="117872"/>
                </a:cubicBezTo>
                <a:lnTo>
                  <a:pt x="14288" y="92869"/>
                </a:lnTo>
                <a:cubicBezTo>
                  <a:pt x="5321" y="81930"/>
                  <a:pt x="0" y="68312"/>
                  <a:pt x="0" y="53578"/>
                </a:cubicBezTo>
                <a:cubicBezTo>
                  <a:pt x="0" y="17413"/>
                  <a:pt x="31998" y="-11906"/>
                  <a:pt x="71438" y="-11906"/>
                </a:cubicBezTo>
                <a:cubicBezTo>
                  <a:pt x="110877" y="-11906"/>
                  <a:pt x="142875" y="17413"/>
                  <a:pt x="142875" y="53578"/>
                </a:cubicBezTo>
                <a:close/>
                <a:moveTo>
                  <a:pt x="142875" y="190500"/>
                </a:moveTo>
                <a:cubicBezTo>
                  <a:pt x="107863" y="190500"/>
                  <a:pt x="78730" y="167394"/>
                  <a:pt x="72628" y="136922"/>
                </a:cubicBezTo>
                <a:cubicBezTo>
                  <a:pt x="117277" y="136364"/>
                  <a:pt x="156083" y="104589"/>
                  <a:pt x="160362" y="61503"/>
                </a:cubicBezTo>
                <a:cubicBezTo>
                  <a:pt x="191356" y="68647"/>
                  <a:pt x="214313" y="94357"/>
                  <a:pt x="214313" y="125016"/>
                </a:cubicBezTo>
                <a:cubicBezTo>
                  <a:pt x="214313" y="139750"/>
                  <a:pt x="208992" y="153367"/>
                  <a:pt x="200025" y="164306"/>
                </a:cubicBezTo>
                <a:lnTo>
                  <a:pt x="213271" y="189309"/>
                </a:lnTo>
                <a:cubicBezTo>
                  <a:pt x="215094" y="192770"/>
                  <a:pt x="214461" y="197011"/>
                  <a:pt x="211708" y="199802"/>
                </a:cubicBezTo>
                <a:cubicBezTo>
                  <a:pt x="208955" y="202592"/>
                  <a:pt x="204676" y="203225"/>
                  <a:pt x="201216" y="201364"/>
                </a:cubicBezTo>
                <a:lnTo>
                  <a:pt x="170855" y="185291"/>
                </a:lnTo>
                <a:cubicBezTo>
                  <a:pt x="162260" y="188640"/>
                  <a:pt x="152809" y="190500"/>
                  <a:pt x="142875" y="19050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7" name="Text 5"/>
          <p:cNvSpPr/>
          <p:nvPr/>
        </p:nvSpPr>
        <p:spPr>
          <a:xfrm>
            <a:off x="885825" y="1676400"/>
            <a:ext cx="2009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Multi-Turn Conversations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33400" y="2019300"/>
            <a:ext cx="6972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 session management with unique ChatSession IDs. Every message saved as ChatMessage with complete history sent to Gemini for contextual responses.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1000" y="2743200"/>
            <a:ext cx="7200900" cy="1104900"/>
          </a:xfrm>
          <a:custGeom>
            <a:avLst/>
            <a:gdLst/>
            <a:ahLst/>
            <a:cxnLst/>
            <a:rect l="l" t="t" r="r" b="b"/>
            <a:pathLst>
              <a:path w="7200900" h="1104900">
                <a:moveTo>
                  <a:pt x="114302" y="0"/>
                </a:moveTo>
                <a:lnTo>
                  <a:pt x="7086598" y="0"/>
                </a:lnTo>
                <a:cubicBezTo>
                  <a:pt x="7149725" y="0"/>
                  <a:pt x="7200900" y="51175"/>
                  <a:pt x="7200900" y="114302"/>
                </a:cubicBezTo>
                <a:lnTo>
                  <a:pt x="7200900" y="990598"/>
                </a:lnTo>
                <a:cubicBezTo>
                  <a:pt x="7200900" y="1053725"/>
                  <a:pt x="7149725" y="1104900"/>
                  <a:pt x="7086598" y="1104900"/>
                </a:cubicBezTo>
                <a:lnTo>
                  <a:pt x="114302" y="1104900"/>
                </a:lnTo>
                <a:cubicBezTo>
                  <a:pt x="51175" y="1104900"/>
                  <a:pt x="0" y="1053725"/>
                  <a:pt x="0" y="9905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33400" y="293370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54694" y="39700"/>
                </a:moveTo>
                <a:lnTo>
                  <a:pt x="43607" y="71438"/>
                </a:lnTo>
                <a:lnTo>
                  <a:pt x="89334" y="71438"/>
                </a:lnTo>
                <a:lnTo>
                  <a:pt x="89334" y="35719"/>
                </a:lnTo>
                <a:lnTo>
                  <a:pt x="60350" y="35719"/>
                </a:lnTo>
                <a:cubicBezTo>
                  <a:pt x="57820" y="35719"/>
                  <a:pt x="55550" y="37319"/>
                  <a:pt x="54732" y="39700"/>
                </a:cubicBezTo>
                <a:close/>
                <a:moveTo>
                  <a:pt x="18083" y="72144"/>
                </a:moveTo>
                <a:lnTo>
                  <a:pt x="32184" y="31849"/>
                </a:lnTo>
                <a:cubicBezTo>
                  <a:pt x="36388" y="19906"/>
                  <a:pt x="47662" y="11906"/>
                  <a:pt x="60313" y="11906"/>
                </a:cubicBezTo>
                <a:lnTo>
                  <a:pt x="133945" y="11906"/>
                </a:lnTo>
                <a:cubicBezTo>
                  <a:pt x="143321" y="11906"/>
                  <a:pt x="152140" y="16334"/>
                  <a:pt x="157758" y="23812"/>
                </a:cubicBezTo>
                <a:lnTo>
                  <a:pt x="193551" y="71549"/>
                </a:lnTo>
                <a:cubicBezTo>
                  <a:pt x="218442" y="73112"/>
                  <a:pt x="238125" y="93799"/>
                  <a:pt x="238125" y="119063"/>
                </a:cubicBezTo>
                <a:lnTo>
                  <a:pt x="238125" y="125016"/>
                </a:lnTo>
                <a:cubicBezTo>
                  <a:pt x="238125" y="138150"/>
                  <a:pt x="227447" y="148828"/>
                  <a:pt x="214313" y="148828"/>
                </a:cubicBezTo>
                <a:lnTo>
                  <a:pt x="208211" y="148828"/>
                </a:lnTo>
                <a:cubicBezTo>
                  <a:pt x="206722" y="165534"/>
                  <a:pt x="192695" y="178594"/>
                  <a:pt x="175617" y="178594"/>
                </a:cubicBezTo>
                <a:cubicBezTo>
                  <a:pt x="158539" y="178594"/>
                  <a:pt x="144512" y="165534"/>
                  <a:pt x="143024" y="148828"/>
                </a:cubicBezTo>
                <a:lnTo>
                  <a:pt x="89185" y="148828"/>
                </a:lnTo>
                <a:cubicBezTo>
                  <a:pt x="87697" y="165534"/>
                  <a:pt x="73670" y="178594"/>
                  <a:pt x="56592" y="178594"/>
                </a:cubicBezTo>
                <a:cubicBezTo>
                  <a:pt x="39514" y="178594"/>
                  <a:pt x="25487" y="165534"/>
                  <a:pt x="23999" y="148828"/>
                </a:cubicBezTo>
                <a:lnTo>
                  <a:pt x="23850" y="148828"/>
                </a:lnTo>
                <a:cubicBezTo>
                  <a:pt x="10716" y="148828"/>
                  <a:pt x="37" y="138150"/>
                  <a:pt x="37" y="125016"/>
                </a:cubicBezTo>
                <a:lnTo>
                  <a:pt x="37" y="95250"/>
                </a:lnTo>
                <a:cubicBezTo>
                  <a:pt x="37" y="84051"/>
                  <a:pt x="7739" y="74675"/>
                  <a:pt x="18120" y="72144"/>
                </a:cubicBezTo>
                <a:close/>
                <a:moveTo>
                  <a:pt x="163711" y="71438"/>
                </a:moveTo>
                <a:lnTo>
                  <a:pt x="138708" y="38100"/>
                </a:lnTo>
                <a:cubicBezTo>
                  <a:pt x="137592" y="36612"/>
                  <a:pt x="135806" y="35719"/>
                  <a:pt x="133945" y="35719"/>
                </a:cubicBezTo>
                <a:lnTo>
                  <a:pt x="107156" y="35719"/>
                </a:lnTo>
                <a:lnTo>
                  <a:pt x="107156" y="71438"/>
                </a:lnTo>
                <a:lnTo>
                  <a:pt x="163711" y="71438"/>
                </a:lnTo>
                <a:close/>
                <a:moveTo>
                  <a:pt x="56555" y="160734"/>
                </a:moveTo>
                <a:cubicBezTo>
                  <a:pt x="64769" y="160734"/>
                  <a:pt x="71438" y="154066"/>
                  <a:pt x="71438" y="145852"/>
                </a:cubicBezTo>
                <a:cubicBezTo>
                  <a:pt x="71438" y="137638"/>
                  <a:pt x="64769" y="130969"/>
                  <a:pt x="56555" y="130969"/>
                </a:cubicBezTo>
                <a:cubicBezTo>
                  <a:pt x="48341" y="130969"/>
                  <a:pt x="41672" y="137638"/>
                  <a:pt x="41672" y="145852"/>
                </a:cubicBezTo>
                <a:cubicBezTo>
                  <a:pt x="41672" y="154066"/>
                  <a:pt x="48341" y="160734"/>
                  <a:pt x="56555" y="160734"/>
                </a:cubicBezTo>
                <a:close/>
                <a:moveTo>
                  <a:pt x="190500" y="145852"/>
                </a:moveTo>
                <a:cubicBezTo>
                  <a:pt x="190500" y="137638"/>
                  <a:pt x="183831" y="130969"/>
                  <a:pt x="175617" y="130969"/>
                </a:cubicBezTo>
                <a:cubicBezTo>
                  <a:pt x="167403" y="130969"/>
                  <a:pt x="160734" y="137638"/>
                  <a:pt x="160734" y="145852"/>
                </a:cubicBezTo>
                <a:cubicBezTo>
                  <a:pt x="160734" y="154066"/>
                  <a:pt x="167403" y="160734"/>
                  <a:pt x="175617" y="160734"/>
                </a:cubicBezTo>
                <a:cubicBezTo>
                  <a:pt x="183831" y="160734"/>
                  <a:pt x="190500" y="154066"/>
                  <a:pt x="190500" y="145852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1" name="Text 9"/>
          <p:cNvSpPr/>
          <p:nvPr/>
        </p:nvSpPr>
        <p:spPr>
          <a:xfrm>
            <a:off x="885825" y="2895600"/>
            <a:ext cx="2057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Car Specs &amp; Comparisons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33400" y="3238500"/>
            <a:ext cx="6972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Detailed specifications, side-by-side comparisons, and performance metrics for 15 makes and 70+ models available in Jordan.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000" y="3962400"/>
            <a:ext cx="7200900" cy="1104900"/>
          </a:xfrm>
          <a:custGeom>
            <a:avLst/>
            <a:gdLst/>
            <a:ahLst/>
            <a:cxnLst/>
            <a:rect l="l" t="t" r="r" b="b"/>
            <a:pathLst>
              <a:path w="7200900" h="1104900">
                <a:moveTo>
                  <a:pt x="114302" y="0"/>
                </a:moveTo>
                <a:lnTo>
                  <a:pt x="7086598" y="0"/>
                </a:lnTo>
                <a:cubicBezTo>
                  <a:pt x="7149725" y="0"/>
                  <a:pt x="7200900" y="51175"/>
                  <a:pt x="7200900" y="114302"/>
                </a:cubicBezTo>
                <a:lnTo>
                  <a:pt x="7200900" y="990598"/>
                </a:lnTo>
                <a:cubicBezTo>
                  <a:pt x="7200900" y="1053725"/>
                  <a:pt x="7149725" y="1104900"/>
                  <a:pt x="7086598" y="1104900"/>
                </a:cubicBezTo>
                <a:lnTo>
                  <a:pt x="114302" y="1104900"/>
                </a:lnTo>
                <a:cubicBezTo>
                  <a:pt x="51175" y="1104900"/>
                  <a:pt x="0" y="1053725"/>
                  <a:pt x="0" y="9905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545306" y="41529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7156" y="-5953"/>
                </a:moveTo>
                <a:cubicBezTo>
                  <a:pt x="102208" y="-5953"/>
                  <a:pt x="98227" y="-1972"/>
                  <a:pt x="98227" y="2977"/>
                </a:cubicBezTo>
                <a:lnTo>
                  <a:pt x="98227" y="7441"/>
                </a:lnTo>
                <a:lnTo>
                  <a:pt x="97557" y="7441"/>
                </a:lnTo>
                <a:cubicBezTo>
                  <a:pt x="83939" y="7441"/>
                  <a:pt x="72926" y="18492"/>
                  <a:pt x="72926" y="32072"/>
                </a:cubicBezTo>
                <a:cubicBezTo>
                  <a:pt x="72926" y="44500"/>
                  <a:pt x="82190" y="54992"/>
                  <a:pt x="94506" y="56517"/>
                </a:cubicBezTo>
                <a:lnTo>
                  <a:pt x="117202" y="59345"/>
                </a:lnTo>
                <a:cubicBezTo>
                  <a:pt x="119100" y="59568"/>
                  <a:pt x="120551" y="61206"/>
                  <a:pt x="120551" y="63140"/>
                </a:cubicBezTo>
                <a:cubicBezTo>
                  <a:pt x="120551" y="65261"/>
                  <a:pt x="118839" y="66935"/>
                  <a:pt x="116756" y="66935"/>
                </a:cubicBezTo>
                <a:lnTo>
                  <a:pt x="89297" y="66973"/>
                </a:lnTo>
                <a:cubicBezTo>
                  <a:pt x="83530" y="66973"/>
                  <a:pt x="78879" y="71624"/>
                  <a:pt x="78879" y="77391"/>
                </a:cubicBezTo>
                <a:cubicBezTo>
                  <a:pt x="78879" y="83158"/>
                  <a:pt x="83530" y="87809"/>
                  <a:pt x="89297" y="87809"/>
                </a:cubicBezTo>
                <a:lnTo>
                  <a:pt x="98227" y="87809"/>
                </a:lnTo>
                <a:lnTo>
                  <a:pt x="98227" y="92273"/>
                </a:lnTo>
                <a:cubicBezTo>
                  <a:pt x="98227" y="97222"/>
                  <a:pt x="102208" y="101203"/>
                  <a:pt x="107156" y="101203"/>
                </a:cubicBezTo>
                <a:cubicBezTo>
                  <a:pt x="112105" y="101203"/>
                  <a:pt x="116086" y="97222"/>
                  <a:pt x="116086" y="92273"/>
                </a:cubicBezTo>
                <a:lnTo>
                  <a:pt x="116086" y="87809"/>
                </a:lnTo>
                <a:lnTo>
                  <a:pt x="116756" y="87809"/>
                </a:lnTo>
                <a:cubicBezTo>
                  <a:pt x="130373" y="87809"/>
                  <a:pt x="141387" y="76758"/>
                  <a:pt x="141387" y="63178"/>
                </a:cubicBezTo>
                <a:cubicBezTo>
                  <a:pt x="141387" y="50750"/>
                  <a:pt x="132122" y="40258"/>
                  <a:pt x="119807" y="38733"/>
                </a:cubicBezTo>
                <a:lnTo>
                  <a:pt x="97110" y="35905"/>
                </a:lnTo>
                <a:cubicBezTo>
                  <a:pt x="95213" y="35682"/>
                  <a:pt x="93762" y="34044"/>
                  <a:pt x="93762" y="32110"/>
                </a:cubicBezTo>
                <a:cubicBezTo>
                  <a:pt x="93762" y="29989"/>
                  <a:pt x="95473" y="28315"/>
                  <a:pt x="97557" y="28315"/>
                </a:cubicBezTo>
                <a:lnTo>
                  <a:pt x="122039" y="28277"/>
                </a:lnTo>
                <a:cubicBezTo>
                  <a:pt x="127806" y="28277"/>
                  <a:pt x="132457" y="23626"/>
                  <a:pt x="132457" y="17859"/>
                </a:cubicBezTo>
                <a:cubicBezTo>
                  <a:pt x="132457" y="12092"/>
                  <a:pt x="127806" y="7441"/>
                  <a:pt x="122039" y="7441"/>
                </a:cubicBezTo>
                <a:lnTo>
                  <a:pt x="116086" y="7441"/>
                </a:lnTo>
                <a:lnTo>
                  <a:pt x="116086" y="2977"/>
                </a:lnTo>
                <a:cubicBezTo>
                  <a:pt x="116086" y="-1972"/>
                  <a:pt x="112105" y="-5953"/>
                  <a:pt x="107156" y="-5953"/>
                </a:cubicBezTo>
                <a:close/>
                <a:moveTo>
                  <a:pt x="40667" y="127062"/>
                </a:moveTo>
                <a:lnTo>
                  <a:pt x="24817" y="142875"/>
                </a:lnTo>
                <a:lnTo>
                  <a:pt x="11906" y="142875"/>
                </a:lnTo>
                <a:cubicBezTo>
                  <a:pt x="5321" y="142875"/>
                  <a:pt x="0" y="148196"/>
                  <a:pt x="0" y="154781"/>
                </a:cubicBezTo>
                <a:lnTo>
                  <a:pt x="0" y="178594"/>
                </a:lnTo>
                <a:cubicBezTo>
                  <a:pt x="0" y="185179"/>
                  <a:pt x="5321" y="190500"/>
                  <a:pt x="11906" y="190500"/>
                </a:cubicBezTo>
                <a:lnTo>
                  <a:pt x="131155" y="190500"/>
                </a:lnTo>
                <a:cubicBezTo>
                  <a:pt x="141945" y="190500"/>
                  <a:pt x="152474" y="187040"/>
                  <a:pt x="161181" y="180640"/>
                </a:cubicBezTo>
                <a:lnTo>
                  <a:pt x="208285" y="145926"/>
                </a:lnTo>
                <a:cubicBezTo>
                  <a:pt x="214908" y="141052"/>
                  <a:pt x="216322" y="131750"/>
                  <a:pt x="211448" y="125127"/>
                </a:cubicBezTo>
                <a:cubicBezTo>
                  <a:pt x="206573" y="118504"/>
                  <a:pt x="197272" y="117091"/>
                  <a:pt x="190649" y="121965"/>
                </a:cubicBezTo>
                <a:lnTo>
                  <a:pt x="146075" y="154781"/>
                </a:lnTo>
                <a:lnTo>
                  <a:pt x="104180" y="154781"/>
                </a:lnTo>
                <a:cubicBezTo>
                  <a:pt x="99231" y="154781"/>
                  <a:pt x="95250" y="150800"/>
                  <a:pt x="95250" y="145852"/>
                </a:cubicBezTo>
                <a:cubicBezTo>
                  <a:pt x="95250" y="140903"/>
                  <a:pt x="99231" y="136922"/>
                  <a:pt x="104180" y="136922"/>
                </a:cubicBezTo>
                <a:lnTo>
                  <a:pt x="130969" y="136922"/>
                </a:lnTo>
                <a:cubicBezTo>
                  <a:pt x="137554" y="136922"/>
                  <a:pt x="142875" y="131601"/>
                  <a:pt x="142875" y="125016"/>
                </a:cubicBezTo>
                <a:cubicBezTo>
                  <a:pt x="142875" y="118430"/>
                  <a:pt x="137554" y="113109"/>
                  <a:pt x="130969" y="113109"/>
                </a:cubicBezTo>
                <a:lnTo>
                  <a:pt x="74340" y="113109"/>
                </a:lnTo>
                <a:cubicBezTo>
                  <a:pt x="61726" y="113109"/>
                  <a:pt x="49597" y="118132"/>
                  <a:pt x="40667" y="127062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15" name="Text 13"/>
          <p:cNvSpPr/>
          <p:nvPr/>
        </p:nvSpPr>
        <p:spPr>
          <a:xfrm>
            <a:off x="885825" y="4114800"/>
            <a:ext cx="2590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Budget Recommendations (JOD)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33400" y="4457700"/>
            <a:ext cx="6972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Personalized recommendations based on budget in Jordanian Dinar, with category explanations (Luxury/Premium/Economic) and price guidance.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1000" y="5181600"/>
            <a:ext cx="7200900" cy="1104900"/>
          </a:xfrm>
          <a:custGeom>
            <a:avLst/>
            <a:gdLst/>
            <a:ahLst/>
            <a:cxnLst/>
            <a:rect l="l" t="t" r="r" b="b"/>
            <a:pathLst>
              <a:path w="7200900" h="1104900">
                <a:moveTo>
                  <a:pt x="114302" y="0"/>
                </a:moveTo>
                <a:lnTo>
                  <a:pt x="7086598" y="0"/>
                </a:lnTo>
                <a:cubicBezTo>
                  <a:pt x="7149725" y="0"/>
                  <a:pt x="7200900" y="51175"/>
                  <a:pt x="7200900" y="114302"/>
                </a:cubicBezTo>
                <a:lnTo>
                  <a:pt x="7200900" y="990598"/>
                </a:lnTo>
                <a:cubicBezTo>
                  <a:pt x="7200900" y="1053725"/>
                  <a:pt x="7149725" y="1104900"/>
                  <a:pt x="7086598" y="1104900"/>
                </a:cubicBezTo>
                <a:lnTo>
                  <a:pt x="114302" y="1104900"/>
                </a:lnTo>
                <a:cubicBezTo>
                  <a:pt x="51175" y="1104900"/>
                  <a:pt x="0" y="1053725"/>
                  <a:pt x="0" y="9905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545306" y="53721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83381" y="36128"/>
                </a:moveTo>
                <a:lnTo>
                  <a:pt x="83381" y="54583"/>
                </a:lnTo>
                <a:lnTo>
                  <a:pt x="83567" y="54769"/>
                </a:lnTo>
                <a:cubicBezTo>
                  <a:pt x="85985" y="24110"/>
                  <a:pt x="111621" y="0"/>
                  <a:pt x="142912" y="0"/>
                </a:cubicBezTo>
                <a:cubicBezTo>
                  <a:pt x="150391" y="0"/>
                  <a:pt x="157572" y="1377"/>
                  <a:pt x="164157" y="3907"/>
                </a:cubicBezTo>
                <a:cubicBezTo>
                  <a:pt x="167878" y="5321"/>
                  <a:pt x="168548" y="10046"/>
                  <a:pt x="165757" y="12874"/>
                </a:cubicBezTo>
                <a:lnTo>
                  <a:pt x="132755" y="45876"/>
                </a:lnTo>
                <a:cubicBezTo>
                  <a:pt x="131638" y="46992"/>
                  <a:pt x="131006" y="48518"/>
                  <a:pt x="131006" y="50081"/>
                </a:cubicBezTo>
                <a:lnTo>
                  <a:pt x="131006" y="65484"/>
                </a:lnTo>
                <a:cubicBezTo>
                  <a:pt x="131006" y="68759"/>
                  <a:pt x="133685" y="71438"/>
                  <a:pt x="136959" y="71438"/>
                </a:cubicBezTo>
                <a:lnTo>
                  <a:pt x="152363" y="71438"/>
                </a:lnTo>
                <a:cubicBezTo>
                  <a:pt x="153925" y="71438"/>
                  <a:pt x="155451" y="70805"/>
                  <a:pt x="156567" y="69689"/>
                </a:cubicBezTo>
                <a:lnTo>
                  <a:pt x="189570" y="36686"/>
                </a:lnTo>
                <a:cubicBezTo>
                  <a:pt x="192398" y="33858"/>
                  <a:pt x="197123" y="34565"/>
                  <a:pt x="198537" y="38286"/>
                </a:cubicBezTo>
                <a:cubicBezTo>
                  <a:pt x="201067" y="44872"/>
                  <a:pt x="202443" y="52053"/>
                  <a:pt x="202443" y="59531"/>
                </a:cubicBezTo>
                <a:cubicBezTo>
                  <a:pt x="202443" y="82079"/>
                  <a:pt x="189905" y="101724"/>
                  <a:pt x="171376" y="111807"/>
                </a:cubicBezTo>
                <a:lnTo>
                  <a:pt x="201699" y="142131"/>
                </a:lnTo>
                <a:cubicBezTo>
                  <a:pt x="208657" y="149089"/>
                  <a:pt x="208657" y="160400"/>
                  <a:pt x="201699" y="167394"/>
                </a:cubicBezTo>
                <a:lnTo>
                  <a:pt x="179338" y="189756"/>
                </a:lnTo>
                <a:cubicBezTo>
                  <a:pt x="172380" y="196714"/>
                  <a:pt x="161069" y="196714"/>
                  <a:pt x="154074" y="189756"/>
                </a:cubicBezTo>
                <a:lnTo>
                  <a:pt x="107193" y="142875"/>
                </a:lnTo>
                <a:cubicBezTo>
                  <a:pt x="96999" y="132680"/>
                  <a:pt x="94692" y="117611"/>
                  <a:pt x="100310" y="105184"/>
                </a:cubicBezTo>
                <a:lnTo>
                  <a:pt x="66563" y="71438"/>
                </a:lnTo>
                <a:lnTo>
                  <a:pt x="48109" y="71438"/>
                </a:lnTo>
                <a:cubicBezTo>
                  <a:pt x="44128" y="71438"/>
                  <a:pt x="40407" y="69466"/>
                  <a:pt x="38212" y="66154"/>
                </a:cubicBezTo>
                <a:lnTo>
                  <a:pt x="8706" y="21915"/>
                </a:lnTo>
                <a:cubicBezTo>
                  <a:pt x="7144" y="19571"/>
                  <a:pt x="7441" y="16408"/>
                  <a:pt x="9451" y="14399"/>
                </a:cubicBezTo>
                <a:lnTo>
                  <a:pt x="26343" y="-2493"/>
                </a:lnTo>
                <a:cubicBezTo>
                  <a:pt x="28352" y="-4502"/>
                  <a:pt x="31477" y="-4800"/>
                  <a:pt x="33858" y="-3237"/>
                </a:cubicBezTo>
                <a:lnTo>
                  <a:pt x="78098" y="26231"/>
                </a:lnTo>
                <a:cubicBezTo>
                  <a:pt x="81409" y="28426"/>
                  <a:pt x="83381" y="32147"/>
                  <a:pt x="83381" y="36128"/>
                </a:cubicBezTo>
                <a:close/>
                <a:moveTo>
                  <a:pt x="80218" y="110356"/>
                </a:moveTo>
                <a:cubicBezTo>
                  <a:pt x="77874" y="124123"/>
                  <a:pt x="81111" y="138671"/>
                  <a:pt x="90041" y="150316"/>
                </a:cubicBezTo>
                <a:lnTo>
                  <a:pt x="54694" y="185626"/>
                </a:lnTo>
                <a:cubicBezTo>
                  <a:pt x="44239" y="196081"/>
                  <a:pt x="27273" y="196081"/>
                  <a:pt x="16818" y="185626"/>
                </a:cubicBezTo>
                <a:cubicBezTo>
                  <a:pt x="6362" y="175171"/>
                  <a:pt x="6362" y="158204"/>
                  <a:pt x="16818" y="147749"/>
                </a:cubicBezTo>
                <a:lnTo>
                  <a:pt x="67196" y="97371"/>
                </a:lnTo>
                <a:lnTo>
                  <a:pt x="80218" y="110393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9" name="Text 17"/>
          <p:cNvSpPr/>
          <p:nvPr/>
        </p:nvSpPr>
        <p:spPr>
          <a:xfrm>
            <a:off x="885825" y="5334000"/>
            <a:ext cx="2124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Maintenance &amp; Import Tips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33400" y="5676900"/>
            <a:ext cx="6972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Jordan-specific advice on maintenance costs, spare part availability, and import regulations for different car models.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814310" y="384810"/>
            <a:ext cx="3989070" cy="6084570"/>
          </a:xfrm>
          <a:custGeom>
            <a:avLst/>
            <a:gdLst/>
            <a:ahLst/>
            <a:cxnLst/>
            <a:rect l="l" t="t" r="r" b="b"/>
            <a:pathLst>
              <a:path w="3989070" h="6084570">
                <a:moveTo>
                  <a:pt x="114287" y="0"/>
                </a:moveTo>
                <a:lnTo>
                  <a:pt x="3874783" y="0"/>
                </a:lnTo>
                <a:cubicBezTo>
                  <a:pt x="3937902" y="0"/>
                  <a:pt x="3989070" y="51168"/>
                  <a:pt x="3989070" y="114287"/>
                </a:cubicBezTo>
                <a:lnTo>
                  <a:pt x="3989070" y="5970283"/>
                </a:lnTo>
                <a:cubicBezTo>
                  <a:pt x="3989070" y="6033402"/>
                  <a:pt x="3937902" y="6084570"/>
                  <a:pt x="3874783" y="6084570"/>
                </a:cubicBezTo>
                <a:lnTo>
                  <a:pt x="114287" y="6084570"/>
                </a:lnTo>
                <a:cubicBezTo>
                  <a:pt x="51168" y="6084570"/>
                  <a:pt x="0" y="6033402"/>
                  <a:pt x="0" y="5970283"/>
                </a:cubicBezTo>
                <a:lnTo>
                  <a:pt x="0" y="114287"/>
                </a:lnTo>
                <a:cubicBezTo>
                  <a:pt x="0" y="51168"/>
                  <a:pt x="51168" y="0"/>
                  <a:pt x="114287" y="0"/>
                </a:cubicBezTo>
                <a:close/>
              </a:path>
            </a:pathLst>
          </a:custGeom>
          <a:solidFill>
            <a:srgbClr val="37474F">
              <a:alpha val="20000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8008620" y="579120"/>
            <a:ext cx="3695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008620" y="101727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8122920" y="113157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5719" y="16669"/>
                </a:moveTo>
                <a:cubicBezTo>
                  <a:pt x="35719" y="7471"/>
                  <a:pt x="43190" y="0"/>
                  <a:pt x="52388" y="0"/>
                </a:cubicBezTo>
                <a:lnTo>
                  <a:pt x="59531" y="0"/>
                </a:lnTo>
                <a:cubicBezTo>
                  <a:pt x="64800" y="0"/>
                  <a:pt x="69056" y="4256"/>
                  <a:pt x="69056" y="9525"/>
                </a:cubicBezTo>
                <a:lnTo>
                  <a:pt x="69056" y="142875"/>
                </a:lnTo>
                <a:cubicBezTo>
                  <a:pt x="69056" y="148144"/>
                  <a:pt x="64800" y="152400"/>
                  <a:pt x="59531" y="152400"/>
                </a:cubicBezTo>
                <a:lnTo>
                  <a:pt x="50006" y="152400"/>
                </a:lnTo>
                <a:cubicBezTo>
                  <a:pt x="41136" y="152400"/>
                  <a:pt x="33665" y="146328"/>
                  <a:pt x="31552" y="138113"/>
                </a:cubicBezTo>
                <a:cubicBezTo>
                  <a:pt x="31343" y="138113"/>
                  <a:pt x="31165" y="138113"/>
                  <a:pt x="30956" y="138113"/>
                </a:cubicBezTo>
                <a:cubicBezTo>
                  <a:pt x="17800" y="138113"/>
                  <a:pt x="7144" y="127456"/>
                  <a:pt x="7144" y="114300"/>
                </a:cubicBezTo>
                <a:cubicBezTo>
                  <a:pt x="7144" y="108942"/>
                  <a:pt x="8930" y="104001"/>
                  <a:pt x="11906" y="100013"/>
                </a:cubicBezTo>
                <a:cubicBezTo>
                  <a:pt x="6132" y="95667"/>
                  <a:pt x="2381" y="88761"/>
                  <a:pt x="2381" y="80962"/>
                </a:cubicBezTo>
                <a:cubicBezTo>
                  <a:pt x="2381" y="71765"/>
                  <a:pt x="7620" y="63758"/>
                  <a:pt x="15240" y="59799"/>
                </a:cubicBezTo>
                <a:cubicBezTo>
                  <a:pt x="13127" y="56227"/>
                  <a:pt x="11906" y="52060"/>
                  <a:pt x="11906" y="47625"/>
                </a:cubicBezTo>
                <a:cubicBezTo>
                  <a:pt x="11906" y="34469"/>
                  <a:pt x="22562" y="23813"/>
                  <a:pt x="35719" y="23813"/>
                </a:cubicBezTo>
                <a:lnTo>
                  <a:pt x="35719" y="16669"/>
                </a:lnTo>
                <a:close/>
                <a:moveTo>
                  <a:pt x="116681" y="16669"/>
                </a:moveTo>
                <a:lnTo>
                  <a:pt x="116681" y="23813"/>
                </a:lnTo>
                <a:cubicBezTo>
                  <a:pt x="129838" y="23813"/>
                  <a:pt x="140494" y="34469"/>
                  <a:pt x="140494" y="47625"/>
                </a:cubicBezTo>
                <a:cubicBezTo>
                  <a:pt x="140494" y="52090"/>
                  <a:pt x="139273" y="56257"/>
                  <a:pt x="137160" y="59799"/>
                </a:cubicBezTo>
                <a:cubicBezTo>
                  <a:pt x="144810" y="63758"/>
                  <a:pt x="150019" y="71735"/>
                  <a:pt x="150019" y="80962"/>
                </a:cubicBezTo>
                <a:cubicBezTo>
                  <a:pt x="150019" y="88761"/>
                  <a:pt x="146268" y="95667"/>
                  <a:pt x="140494" y="100013"/>
                </a:cubicBezTo>
                <a:cubicBezTo>
                  <a:pt x="143470" y="104001"/>
                  <a:pt x="145256" y="108942"/>
                  <a:pt x="145256" y="114300"/>
                </a:cubicBezTo>
                <a:cubicBezTo>
                  <a:pt x="145256" y="127456"/>
                  <a:pt x="134600" y="138113"/>
                  <a:pt x="121444" y="138113"/>
                </a:cubicBezTo>
                <a:cubicBezTo>
                  <a:pt x="121235" y="138113"/>
                  <a:pt x="121057" y="138113"/>
                  <a:pt x="120848" y="138113"/>
                </a:cubicBezTo>
                <a:cubicBezTo>
                  <a:pt x="118735" y="146328"/>
                  <a:pt x="111264" y="152400"/>
                  <a:pt x="102394" y="152400"/>
                </a:cubicBezTo>
                <a:lnTo>
                  <a:pt x="92869" y="152400"/>
                </a:lnTo>
                <a:cubicBezTo>
                  <a:pt x="87600" y="152400"/>
                  <a:pt x="83344" y="148144"/>
                  <a:pt x="83344" y="142875"/>
                </a:cubicBezTo>
                <a:lnTo>
                  <a:pt x="83344" y="9525"/>
                </a:lnTo>
                <a:cubicBezTo>
                  <a:pt x="83344" y="4256"/>
                  <a:pt x="87600" y="0"/>
                  <a:pt x="92869" y="0"/>
                </a:cubicBezTo>
                <a:lnTo>
                  <a:pt x="100013" y="0"/>
                </a:lnTo>
                <a:cubicBezTo>
                  <a:pt x="109210" y="0"/>
                  <a:pt x="116681" y="7471"/>
                  <a:pt x="116681" y="16669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5" name="Text 23"/>
          <p:cNvSpPr/>
          <p:nvPr/>
        </p:nvSpPr>
        <p:spPr>
          <a:xfrm>
            <a:off x="8503920" y="998220"/>
            <a:ext cx="1304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2.0 Flash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503920" y="1226820"/>
            <a:ext cx="1295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Fast, multimodal LLM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008620" y="155067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8103870" y="166497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66675"/>
                </a:moveTo>
                <a:cubicBezTo>
                  <a:pt x="112335" y="66675"/>
                  <a:pt x="126206" y="52804"/>
                  <a:pt x="126206" y="35719"/>
                </a:cubicBezTo>
                <a:cubicBezTo>
                  <a:pt x="126206" y="18634"/>
                  <a:pt x="112335" y="4763"/>
                  <a:pt x="95250" y="4763"/>
                </a:cubicBezTo>
                <a:cubicBezTo>
                  <a:pt x="78165" y="4763"/>
                  <a:pt x="64294" y="18634"/>
                  <a:pt x="64294" y="35719"/>
                </a:cubicBezTo>
                <a:cubicBezTo>
                  <a:pt x="64294" y="52804"/>
                  <a:pt x="78165" y="66675"/>
                  <a:pt x="95250" y="66675"/>
                </a:cubicBezTo>
                <a:close/>
                <a:moveTo>
                  <a:pt x="28575" y="69056"/>
                </a:moveTo>
                <a:cubicBezTo>
                  <a:pt x="40403" y="69056"/>
                  <a:pt x="50006" y="59453"/>
                  <a:pt x="50006" y="47625"/>
                </a:cubicBezTo>
                <a:cubicBezTo>
                  <a:pt x="50006" y="35797"/>
                  <a:pt x="40403" y="26194"/>
                  <a:pt x="28575" y="26194"/>
                </a:cubicBezTo>
                <a:cubicBezTo>
                  <a:pt x="16747" y="26194"/>
                  <a:pt x="7144" y="35797"/>
                  <a:pt x="7144" y="47625"/>
                </a:cubicBezTo>
                <a:cubicBezTo>
                  <a:pt x="7144" y="59453"/>
                  <a:pt x="16747" y="69056"/>
                  <a:pt x="28575" y="69056"/>
                </a:cubicBezTo>
                <a:close/>
                <a:moveTo>
                  <a:pt x="0" y="123825"/>
                </a:moveTo>
                <a:lnTo>
                  <a:pt x="0" y="133350"/>
                </a:lnTo>
                <a:cubicBezTo>
                  <a:pt x="0" y="138619"/>
                  <a:pt x="4256" y="142875"/>
                  <a:pt x="9525" y="142875"/>
                </a:cubicBezTo>
                <a:lnTo>
                  <a:pt x="35332" y="142875"/>
                </a:lnTo>
                <a:cubicBezTo>
                  <a:pt x="34052" y="139958"/>
                  <a:pt x="33338" y="136743"/>
                  <a:pt x="33338" y="133350"/>
                </a:cubicBezTo>
                <a:lnTo>
                  <a:pt x="33338" y="128588"/>
                </a:lnTo>
                <a:cubicBezTo>
                  <a:pt x="33338" y="112752"/>
                  <a:pt x="39291" y="98286"/>
                  <a:pt x="49084" y="87332"/>
                </a:cubicBezTo>
                <a:cubicBezTo>
                  <a:pt x="45601" y="86291"/>
                  <a:pt x="41910" y="85725"/>
                  <a:pt x="38100" y="85725"/>
                </a:cubicBezTo>
                <a:cubicBezTo>
                  <a:pt x="17056" y="85725"/>
                  <a:pt x="0" y="102781"/>
                  <a:pt x="0" y="123825"/>
                </a:cubicBezTo>
                <a:close/>
                <a:moveTo>
                  <a:pt x="183356" y="47625"/>
                </a:moveTo>
                <a:cubicBezTo>
                  <a:pt x="183356" y="35797"/>
                  <a:pt x="173753" y="26194"/>
                  <a:pt x="161925" y="26194"/>
                </a:cubicBezTo>
                <a:cubicBezTo>
                  <a:pt x="150097" y="26194"/>
                  <a:pt x="140494" y="35797"/>
                  <a:pt x="140494" y="47625"/>
                </a:cubicBezTo>
                <a:cubicBezTo>
                  <a:pt x="140494" y="59453"/>
                  <a:pt x="150097" y="69056"/>
                  <a:pt x="161925" y="69056"/>
                </a:cubicBezTo>
                <a:cubicBezTo>
                  <a:pt x="173753" y="69056"/>
                  <a:pt x="183356" y="59453"/>
                  <a:pt x="183356" y="47625"/>
                </a:cubicBezTo>
                <a:close/>
                <a:moveTo>
                  <a:pt x="47625" y="128588"/>
                </a:moveTo>
                <a:lnTo>
                  <a:pt x="47625" y="133350"/>
                </a:lnTo>
                <a:cubicBezTo>
                  <a:pt x="47625" y="138619"/>
                  <a:pt x="51881" y="142875"/>
                  <a:pt x="57150" y="142875"/>
                </a:cubicBezTo>
                <a:lnTo>
                  <a:pt x="103823" y="142875"/>
                </a:lnTo>
                <a:cubicBezTo>
                  <a:pt x="101709" y="136446"/>
                  <a:pt x="101947" y="129659"/>
                  <a:pt x="107007" y="123825"/>
                </a:cubicBezTo>
                <a:cubicBezTo>
                  <a:pt x="102840" y="119003"/>
                  <a:pt x="100905" y="112008"/>
                  <a:pt x="103614" y="104983"/>
                </a:cubicBezTo>
                <a:cubicBezTo>
                  <a:pt x="105579" y="99893"/>
                  <a:pt x="108347" y="95131"/>
                  <a:pt x="111770" y="90904"/>
                </a:cubicBezTo>
                <a:cubicBezTo>
                  <a:pt x="113377" y="88940"/>
                  <a:pt x="115223" y="87422"/>
                  <a:pt x="117217" y="86320"/>
                </a:cubicBezTo>
                <a:cubicBezTo>
                  <a:pt x="110639" y="82897"/>
                  <a:pt x="103168" y="80962"/>
                  <a:pt x="95250" y="80962"/>
                </a:cubicBezTo>
                <a:cubicBezTo>
                  <a:pt x="68937" y="80962"/>
                  <a:pt x="47625" y="102275"/>
                  <a:pt x="47625" y="128588"/>
                </a:cubicBezTo>
                <a:close/>
                <a:moveTo>
                  <a:pt x="185916" y="115461"/>
                </a:moveTo>
                <a:cubicBezTo>
                  <a:pt x="187791" y="114389"/>
                  <a:pt x="188744" y="112157"/>
                  <a:pt x="187940" y="110103"/>
                </a:cubicBezTo>
                <a:cubicBezTo>
                  <a:pt x="186511" y="106412"/>
                  <a:pt x="184517" y="102930"/>
                  <a:pt x="182017" y="99864"/>
                </a:cubicBezTo>
                <a:cubicBezTo>
                  <a:pt x="180648" y="98167"/>
                  <a:pt x="178237" y="97869"/>
                  <a:pt x="176361" y="98971"/>
                </a:cubicBezTo>
                <a:cubicBezTo>
                  <a:pt x="169872" y="102721"/>
                  <a:pt x="161895" y="98137"/>
                  <a:pt x="161895" y="90607"/>
                </a:cubicBezTo>
                <a:cubicBezTo>
                  <a:pt x="161895" y="88434"/>
                  <a:pt x="160437" y="86499"/>
                  <a:pt x="158294" y="86171"/>
                </a:cubicBezTo>
                <a:cubicBezTo>
                  <a:pt x="154454" y="85576"/>
                  <a:pt x="150316" y="85576"/>
                  <a:pt x="146477" y="86171"/>
                </a:cubicBezTo>
                <a:cubicBezTo>
                  <a:pt x="144334" y="86499"/>
                  <a:pt x="142875" y="88434"/>
                  <a:pt x="142875" y="90607"/>
                </a:cubicBezTo>
                <a:cubicBezTo>
                  <a:pt x="142875" y="98108"/>
                  <a:pt x="134898" y="102721"/>
                  <a:pt x="128409" y="98971"/>
                </a:cubicBezTo>
                <a:cubicBezTo>
                  <a:pt x="126534" y="97899"/>
                  <a:pt x="124123" y="98197"/>
                  <a:pt x="122753" y="99864"/>
                </a:cubicBezTo>
                <a:cubicBezTo>
                  <a:pt x="120253" y="102930"/>
                  <a:pt x="118259" y="106412"/>
                  <a:pt x="116830" y="110103"/>
                </a:cubicBezTo>
                <a:cubicBezTo>
                  <a:pt x="116056" y="112127"/>
                  <a:pt x="116979" y="114360"/>
                  <a:pt x="118854" y="115431"/>
                </a:cubicBezTo>
                <a:cubicBezTo>
                  <a:pt x="125373" y="119182"/>
                  <a:pt x="125373" y="128379"/>
                  <a:pt x="118854" y="132159"/>
                </a:cubicBezTo>
                <a:cubicBezTo>
                  <a:pt x="116979" y="133231"/>
                  <a:pt x="116026" y="135463"/>
                  <a:pt x="116830" y="137487"/>
                </a:cubicBezTo>
                <a:cubicBezTo>
                  <a:pt x="118259" y="141178"/>
                  <a:pt x="120253" y="144661"/>
                  <a:pt x="122753" y="147727"/>
                </a:cubicBezTo>
                <a:cubicBezTo>
                  <a:pt x="124123" y="149423"/>
                  <a:pt x="126534" y="149721"/>
                  <a:pt x="128409" y="148620"/>
                </a:cubicBezTo>
                <a:cubicBezTo>
                  <a:pt x="134898" y="144869"/>
                  <a:pt x="142875" y="149483"/>
                  <a:pt x="142875" y="156984"/>
                </a:cubicBezTo>
                <a:cubicBezTo>
                  <a:pt x="142875" y="159157"/>
                  <a:pt x="144334" y="161092"/>
                  <a:pt x="146477" y="161419"/>
                </a:cubicBezTo>
                <a:cubicBezTo>
                  <a:pt x="150316" y="162014"/>
                  <a:pt x="154454" y="162014"/>
                  <a:pt x="158294" y="161419"/>
                </a:cubicBezTo>
                <a:cubicBezTo>
                  <a:pt x="160437" y="161092"/>
                  <a:pt x="161895" y="159157"/>
                  <a:pt x="161895" y="156984"/>
                </a:cubicBezTo>
                <a:cubicBezTo>
                  <a:pt x="161895" y="149483"/>
                  <a:pt x="169872" y="144869"/>
                  <a:pt x="176361" y="148620"/>
                </a:cubicBezTo>
                <a:cubicBezTo>
                  <a:pt x="178237" y="149691"/>
                  <a:pt x="180648" y="149394"/>
                  <a:pt x="182017" y="147727"/>
                </a:cubicBezTo>
                <a:cubicBezTo>
                  <a:pt x="184517" y="144661"/>
                  <a:pt x="186511" y="141178"/>
                  <a:pt x="187940" y="137487"/>
                </a:cubicBezTo>
                <a:cubicBezTo>
                  <a:pt x="188714" y="135463"/>
                  <a:pt x="187791" y="133231"/>
                  <a:pt x="185916" y="132159"/>
                </a:cubicBezTo>
                <a:cubicBezTo>
                  <a:pt x="179397" y="128409"/>
                  <a:pt x="179397" y="119211"/>
                  <a:pt x="185916" y="115431"/>
                </a:cubicBezTo>
                <a:close/>
                <a:moveTo>
                  <a:pt x="140494" y="123825"/>
                </a:moveTo>
                <a:cubicBezTo>
                  <a:pt x="140494" y="117254"/>
                  <a:pt x="145829" y="111919"/>
                  <a:pt x="152400" y="111919"/>
                </a:cubicBezTo>
                <a:cubicBezTo>
                  <a:pt x="158971" y="111919"/>
                  <a:pt x="164306" y="117254"/>
                  <a:pt x="164306" y="123825"/>
                </a:cubicBezTo>
                <a:cubicBezTo>
                  <a:pt x="164306" y="130396"/>
                  <a:pt x="158971" y="135731"/>
                  <a:pt x="152400" y="135731"/>
                </a:cubicBezTo>
                <a:cubicBezTo>
                  <a:pt x="145829" y="135731"/>
                  <a:pt x="140494" y="130396"/>
                  <a:pt x="140494" y="123825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9" name="Text 27"/>
          <p:cNvSpPr/>
          <p:nvPr/>
        </p:nvSpPr>
        <p:spPr>
          <a:xfrm>
            <a:off x="8503920" y="1531620"/>
            <a:ext cx="1400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CrewAI Multi-Agent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503920" y="1760220"/>
            <a:ext cx="1390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 Advisor Agent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008620" y="208407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8141970" y="219837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45899" y="87987"/>
                </a:moveTo>
                <a:cubicBezTo>
                  <a:pt x="48458" y="84981"/>
                  <a:pt x="48131" y="80486"/>
                  <a:pt x="45125" y="77926"/>
                </a:cubicBezTo>
                <a:cubicBezTo>
                  <a:pt x="42118" y="75367"/>
                  <a:pt x="37624" y="75694"/>
                  <a:pt x="35064" y="78700"/>
                </a:cubicBezTo>
                <a:lnTo>
                  <a:pt x="20776" y="95369"/>
                </a:lnTo>
                <a:cubicBezTo>
                  <a:pt x="18484" y="98048"/>
                  <a:pt x="18484" y="101977"/>
                  <a:pt x="20776" y="104656"/>
                </a:cubicBezTo>
                <a:lnTo>
                  <a:pt x="35064" y="121325"/>
                </a:lnTo>
                <a:cubicBezTo>
                  <a:pt x="37624" y="124331"/>
                  <a:pt x="42148" y="124658"/>
                  <a:pt x="45125" y="122099"/>
                </a:cubicBezTo>
                <a:cubicBezTo>
                  <a:pt x="48101" y="119539"/>
                  <a:pt x="48458" y="115014"/>
                  <a:pt x="45899" y="112038"/>
                </a:cubicBezTo>
                <a:lnTo>
                  <a:pt x="35600" y="100013"/>
                </a:lnTo>
                <a:lnTo>
                  <a:pt x="45899" y="87987"/>
                </a:lnTo>
                <a:close/>
                <a:moveTo>
                  <a:pt x="79236" y="78700"/>
                </a:moveTo>
                <a:cubicBezTo>
                  <a:pt x="76676" y="75694"/>
                  <a:pt x="72152" y="75367"/>
                  <a:pt x="69175" y="77926"/>
                </a:cubicBezTo>
                <a:cubicBezTo>
                  <a:pt x="66199" y="80486"/>
                  <a:pt x="65842" y="85011"/>
                  <a:pt x="68401" y="87987"/>
                </a:cubicBezTo>
                <a:lnTo>
                  <a:pt x="78700" y="100013"/>
                </a:lnTo>
                <a:lnTo>
                  <a:pt x="68401" y="112038"/>
                </a:lnTo>
                <a:cubicBezTo>
                  <a:pt x="65842" y="115044"/>
                  <a:pt x="66169" y="119539"/>
                  <a:pt x="69175" y="122099"/>
                </a:cubicBezTo>
                <a:cubicBezTo>
                  <a:pt x="72182" y="124658"/>
                  <a:pt x="76676" y="124331"/>
                  <a:pt x="79236" y="121325"/>
                </a:cubicBezTo>
                <a:lnTo>
                  <a:pt x="93524" y="104656"/>
                </a:lnTo>
                <a:cubicBezTo>
                  <a:pt x="95816" y="101977"/>
                  <a:pt x="95816" y="98048"/>
                  <a:pt x="93524" y="95369"/>
                </a:cubicBezTo>
                <a:lnTo>
                  <a:pt x="79236" y="7870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3" name="Text 31"/>
          <p:cNvSpPr/>
          <p:nvPr/>
        </p:nvSpPr>
        <p:spPr>
          <a:xfrm>
            <a:off x="8503920" y="2065020"/>
            <a:ext cx="1495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YAML Configuration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503920" y="2293620"/>
            <a:ext cx="1485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agents.yaml + tasks.yaml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008620" y="261747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8132445" y="273177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3350" y="61258"/>
                </a:moveTo>
                <a:cubicBezTo>
                  <a:pt x="128945" y="64175"/>
                  <a:pt x="123885" y="66526"/>
                  <a:pt x="118616" y="68401"/>
                </a:cubicBezTo>
                <a:cubicBezTo>
                  <a:pt x="104626" y="73402"/>
                  <a:pt x="86261" y="76200"/>
                  <a:pt x="66675" y="76200"/>
                </a:cubicBezTo>
                <a:cubicBezTo>
                  <a:pt x="47089" y="76200"/>
                  <a:pt x="28694" y="73372"/>
                  <a:pt x="14734" y="68401"/>
                </a:cubicBezTo>
                <a:cubicBezTo>
                  <a:pt x="9495" y="66526"/>
                  <a:pt x="4405" y="64175"/>
                  <a:pt x="0" y="61258"/>
                </a:cubicBezTo>
                <a:lnTo>
                  <a:pt x="0" y="85725"/>
                </a:lnTo>
                <a:cubicBezTo>
                  <a:pt x="0" y="98881"/>
                  <a:pt x="29855" y="109537"/>
                  <a:pt x="66675" y="109537"/>
                </a:cubicBezTo>
                <a:cubicBezTo>
                  <a:pt x="103495" y="109537"/>
                  <a:pt x="133350" y="98881"/>
                  <a:pt x="133350" y="85725"/>
                </a:cubicBezTo>
                <a:lnTo>
                  <a:pt x="133350" y="61258"/>
                </a:lnTo>
                <a:close/>
                <a:moveTo>
                  <a:pt x="133350" y="38100"/>
                </a:moveTo>
                <a:lnTo>
                  <a:pt x="133350" y="23813"/>
                </a:lnTo>
                <a:cubicBezTo>
                  <a:pt x="133350" y="10656"/>
                  <a:pt x="103495" y="0"/>
                  <a:pt x="66675" y="0"/>
                </a:cubicBezTo>
                <a:cubicBezTo>
                  <a:pt x="29855" y="0"/>
                  <a:pt x="0" y="10656"/>
                  <a:pt x="0" y="23813"/>
                </a:cubicBezTo>
                <a:lnTo>
                  <a:pt x="0" y="38100"/>
                </a:lnTo>
                <a:cubicBezTo>
                  <a:pt x="0" y="51256"/>
                  <a:pt x="29855" y="61912"/>
                  <a:pt x="66675" y="61912"/>
                </a:cubicBezTo>
                <a:cubicBezTo>
                  <a:pt x="103495" y="61912"/>
                  <a:pt x="133350" y="51256"/>
                  <a:pt x="133350" y="38100"/>
                </a:cubicBezTo>
                <a:close/>
                <a:moveTo>
                  <a:pt x="118616" y="116026"/>
                </a:moveTo>
                <a:cubicBezTo>
                  <a:pt x="104656" y="120997"/>
                  <a:pt x="86291" y="123825"/>
                  <a:pt x="66675" y="123825"/>
                </a:cubicBezTo>
                <a:cubicBezTo>
                  <a:pt x="47059" y="123825"/>
                  <a:pt x="28694" y="120997"/>
                  <a:pt x="14734" y="116026"/>
                </a:cubicBezTo>
                <a:cubicBezTo>
                  <a:pt x="9495" y="114151"/>
                  <a:pt x="4405" y="111800"/>
                  <a:pt x="0" y="108883"/>
                </a:cubicBezTo>
                <a:lnTo>
                  <a:pt x="0" y="128588"/>
                </a:lnTo>
                <a:cubicBezTo>
                  <a:pt x="0" y="141744"/>
                  <a:pt x="29855" y="152400"/>
                  <a:pt x="66675" y="152400"/>
                </a:cubicBezTo>
                <a:cubicBezTo>
                  <a:pt x="103495" y="152400"/>
                  <a:pt x="133350" y="141744"/>
                  <a:pt x="133350" y="128588"/>
                </a:cubicBezTo>
                <a:lnTo>
                  <a:pt x="133350" y="108883"/>
                </a:lnTo>
                <a:cubicBezTo>
                  <a:pt x="128945" y="111800"/>
                  <a:pt x="123885" y="114151"/>
                  <a:pt x="118616" y="11602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7" name="Text 35"/>
          <p:cNvSpPr/>
          <p:nvPr/>
        </p:nvSpPr>
        <p:spPr>
          <a:xfrm>
            <a:off x="8503920" y="2598420"/>
            <a:ext cx="1362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Persistence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503920" y="2827020"/>
            <a:ext cx="1352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SQLite + Django ORM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012430" y="4781551"/>
            <a:ext cx="3598545" cy="1493520"/>
          </a:xfrm>
          <a:custGeom>
            <a:avLst/>
            <a:gdLst/>
            <a:ahLst/>
            <a:cxnLst/>
            <a:rect l="l" t="t" r="r" b="b"/>
            <a:pathLst>
              <a:path w="3598545" h="1493520">
                <a:moveTo>
                  <a:pt x="76199" y="0"/>
                </a:moveTo>
                <a:lnTo>
                  <a:pt x="3522346" y="0"/>
                </a:lnTo>
                <a:cubicBezTo>
                  <a:pt x="3564429" y="0"/>
                  <a:pt x="3598545" y="34116"/>
                  <a:pt x="3598545" y="76199"/>
                </a:cubicBezTo>
                <a:lnTo>
                  <a:pt x="3598545" y="1417321"/>
                </a:lnTo>
                <a:cubicBezTo>
                  <a:pt x="3598545" y="1459404"/>
                  <a:pt x="3564429" y="1493520"/>
                  <a:pt x="3522346" y="1493520"/>
                </a:cubicBezTo>
                <a:lnTo>
                  <a:pt x="76199" y="1493520"/>
                </a:lnTo>
                <a:cubicBezTo>
                  <a:pt x="34116" y="1493520"/>
                  <a:pt x="0" y="1459404"/>
                  <a:pt x="0" y="141732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8168640" y="4937761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Example Query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168640" y="5204461"/>
            <a:ext cx="33623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"What's the best car for a family of 5 under 20K JOD?"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168640" y="5737861"/>
            <a:ext cx="33528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 Returns personalized recommendations with specs, pros/cons, and Jordan-specific considerations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02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Price Estimator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Deterministic, Rule-Based Valuation — No Hallucinated Prices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524000"/>
            <a:ext cx="6800850" cy="2343150"/>
          </a:xfrm>
          <a:custGeom>
            <a:avLst/>
            <a:gdLst/>
            <a:ahLst/>
            <a:cxnLst/>
            <a:rect l="l" t="t" r="r" b="b"/>
            <a:pathLst>
              <a:path w="6800850" h="2343150">
                <a:moveTo>
                  <a:pt x="114299" y="0"/>
                </a:moveTo>
                <a:lnTo>
                  <a:pt x="6686551" y="0"/>
                </a:lnTo>
                <a:cubicBezTo>
                  <a:pt x="6749677" y="0"/>
                  <a:pt x="6800850" y="51173"/>
                  <a:pt x="6800850" y="114299"/>
                </a:cubicBezTo>
                <a:lnTo>
                  <a:pt x="6800850" y="2228851"/>
                </a:lnTo>
                <a:cubicBezTo>
                  <a:pt x="6800850" y="2291977"/>
                  <a:pt x="6749677" y="2343150"/>
                  <a:pt x="6686551" y="2343150"/>
                </a:cubicBezTo>
                <a:lnTo>
                  <a:pt x="114299" y="2343150"/>
                </a:lnTo>
                <a:cubicBezTo>
                  <a:pt x="51173" y="2343150"/>
                  <a:pt x="0" y="2291977"/>
                  <a:pt x="0" y="222885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533400" y="1676400"/>
            <a:ext cx="6591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CA2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Depreciation Formula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3400" y="2057400"/>
            <a:ext cx="6496050" cy="609600"/>
          </a:xfrm>
          <a:custGeom>
            <a:avLst/>
            <a:gdLst/>
            <a:ahLst/>
            <a:cxnLst/>
            <a:rect l="l" t="t" r="r" b="b"/>
            <a:pathLst>
              <a:path w="6496050" h="609600">
                <a:moveTo>
                  <a:pt x="76200" y="0"/>
                </a:moveTo>
                <a:lnTo>
                  <a:pt x="6419850" y="0"/>
                </a:lnTo>
                <a:cubicBezTo>
                  <a:pt x="6461906" y="0"/>
                  <a:pt x="6496050" y="34144"/>
                  <a:pt x="6496050" y="76200"/>
                </a:cubicBezTo>
                <a:lnTo>
                  <a:pt x="6496050" y="533400"/>
                </a:lnTo>
                <a:cubicBezTo>
                  <a:pt x="6496050" y="575456"/>
                  <a:pt x="6461906" y="609600"/>
                  <a:pt x="64198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8" name="Text 6"/>
          <p:cNvSpPr/>
          <p:nvPr/>
        </p:nvSpPr>
        <p:spPr>
          <a:xfrm>
            <a:off x="628650" y="2209800"/>
            <a:ext cx="6305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4DB6A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Value = Base × (1 − r)^age − Mileage Penalty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37210" y="2784991"/>
            <a:ext cx="2084070" cy="922020"/>
          </a:xfrm>
          <a:custGeom>
            <a:avLst/>
            <a:gdLst/>
            <a:ahLst/>
            <a:cxnLst/>
            <a:rect l="l" t="t" r="r" b="b"/>
            <a:pathLst>
              <a:path w="2084070" h="922020">
                <a:moveTo>
                  <a:pt x="76196" y="0"/>
                </a:moveTo>
                <a:lnTo>
                  <a:pt x="2007874" y="0"/>
                </a:lnTo>
                <a:cubicBezTo>
                  <a:pt x="2049956" y="0"/>
                  <a:pt x="2084070" y="34114"/>
                  <a:pt x="2084070" y="76196"/>
                </a:cubicBezTo>
                <a:lnTo>
                  <a:pt x="2084070" y="845824"/>
                </a:lnTo>
                <a:cubicBezTo>
                  <a:pt x="2084070" y="887906"/>
                  <a:pt x="2049956" y="922020"/>
                  <a:pt x="20078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FFCA28">
              <a:alpha val="10196"/>
            </a:srgbClr>
          </a:solidFill>
          <a:ln w="10160">
            <a:solidFill>
              <a:srgbClr val="FFCA28">
                <a:alpha val="30196"/>
              </a:srgbClr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98170" y="2903102"/>
            <a:ext cx="1962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12%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21983" y="3207783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Luxury/yr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26745" y="3436383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S-Class, 7-Series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739390" y="2784991"/>
            <a:ext cx="2084070" cy="922020"/>
          </a:xfrm>
          <a:custGeom>
            <a:avLst/>
            <a:gdLst/>
            <a:ahLst/>
            <a:cxnLst/>
            <a:rect l="l" t="t" r="r" b="b"/>
            <a:pathLst>
              <a:path w="2084070" h="922020">
                <a:moveTo>
                  <a:pt x="76196" y="0"/>
                </a:moveTo>
                <a:lnTo>
                  <a:pt x="2007874" y="0"/>
                </a:lnTo>
                <a:cubicBezTo>
                  <a:pt x="2049956" y="0"/>
                  <a:pt x="2084070" y="34114"/>
                  <a:pt x="2084070" y="76196"/>
                </a:cubicBezTo>
                <a:lnTo>
                  <a:pt x="2084070" y="845824"/>
                </a:lnTo>
                <a:cubicBezTo>
                  <a:pt x="2084070" y="887906"/>
                  <a:pt x="2049956" y="922020"/>
                  <a:pt x="20078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800350" y="2903102"/>
            <a:ext cx="1962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10%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824163" y="3207783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Premium/yr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2828925" y="3436383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C-Class, 3-Series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941570" y="2784991"/>
            <a:ext cx="2084070" cy="922020"/>
          </a:xfrm>
          <a:custGeom>
            <a:avLst/>
            <a:gdLst/>
            <a:ahLst/>
            <a:cxnLst/>
            <a:rect l="l" t="t" r="r" b="b"/>
            <a:pathLst>
              <a:path w="2084070" h="922020">
                <a:moveTo>
                  <a:pt x="76196" y="0"/>
                </a:moveTo>
                <a:lnTo>
                  <a:pt x="2007874" y="0"/>
                </a:lnTo>
                <a:cubicBezTo>
                  <a:pt x="2049956" y="0"/>
                  <a:pt x="2084070" y="34114"/>
                  <a:pt x="2084070" y="76196"/>
                </a:cubicBezTo>
                <a:lnTo>
                  <a:pt x="2084070" y="845824"/>
                </a:lnTo>
                <a:cubicBezTo>
                  <a:pt x="2084070" y="887906"/>
                  <a:pt x="2049956" y="922020"/>
                  <a:pt x="20078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ECEFF1">
              <a:alpha val="10196"/>
            </a:srgbClr>
          </a:solidFill>
          <a:ln w="10160">
            <a:solidFill>
              <a:srgbClr val="ECEFF1">
                <a:alpha val="30196"/>
              </a:srgbClr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002530" y="2903102"/>
            <a:ext cx="1962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7%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026343" y="3207783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Economic/yr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031105" y="3436383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Camry, Elantra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1000" y="3977283"/>
            <a:ext cx="6800850" cy="2228850"/>
          </a:xfrm>
          <a:custGeom>
            <a:avLst/>
            <a:gdLst/>
            <a:ahLst/>
            <a:cxnLst/>
            <a:rect l="l" t="t" r="r" b="b"/>
            <a:pathLst>
              <a:path w="6800850" h="2228850">
                <a:moveTo>
                  <a:pt x="114295" y="0"/>
                </a:moveTo>
                <a:lnTo>
                  <a:pt x="6686555" y="0"/>
                </a:lnTo>
                <a:cubicBezTo>
                  <a:pt x="6749636" y="0"/>
                  <a:pt x="6800850" y="51214"/>
                  <a:pt x="6800850" y="114295"/>
                </a:cubicBezTo>
                <a:lnTo>
                  <a:pt x="6800850" y="2114555"/>
                </a:lnTo>
                <a:cubicBezTo>
                  <a:pt x="6800850" y="2177636"/>
                  <a:pt x="6749636" y="2228850"/>
                  <a:pt x="6686555" y="2228850"/>
                </a:cubicBezTo>
                <a:lnTo>
                  <a:pt x="114295" y="2228850"/>
                </a:lnTo>
                <a:cubicBezTo>
                  <a:pt x="51214" y="2228850"/>
                  <a:pt x="0" y="2177636"/>
                  <a:pt x="0" y="211455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533400" y="4129683"/>
            <a:ext cx="6581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Mileage Penalties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33400" y="4510683"/>
            <a:ext cx="6496050" cy="457200"/>
          </a:xfrm>
          <a:custGeom>
            <a:avLst/>
            <a:gdLst/>
            <a:ahLst/>
            <a:cxnLst/>
            <a:rect l="l" t="t" r="r" b="b"/>
            <a:pathLst>
              <a:path w="6496050" h="457200">
                <a:moveTo>
                  <a:pt x="76202" y="0"/>
                </a:moveTo>
                <a:lnTo>
                  <a:pt x="6419848" y="0"/>
                </a:lnTo>
                <a:cubicBezTo>
                  <a:pt x="6461933" y="0"/>
                  <a:pt x="6496050" y="34117"/>
                  <a:pt x="6496050" y="76202"/>
                </a:cubicBezTo>
                <a:lnTo>
                  <a:pt x="6496050" y="380998"/>
                </a:lnTo>
                <a:cubicBezTo>
                  <a:pt x="6496050" y="423083"/>
                  <a:pt x="6461933" y="457200"/>
                  <a:pt x="641984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4" name="Shape 22"/>
          <p:cNvSpPr/>
          <p:nvPr/>
        </p:nvSpPr>
        <p:spPr>
          <a:xfrm>
            <a:off x="666750" y="466308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6645" y="9525"/>
                </a:moveTo>
                <a:lnTo>
                  <a:pt x="43964" y="9525"/>
                </a:lnTo>
                <a:cubicBezTo>
                  <a:pt x="35213" y="9525"/>
                  <a:pt x="27563" y="15508"/>
                  <a:pt x="25479" y="23991"/>
                </a:cubicBezTo>
                <a:lnTo>
                  <a:pt x="417" y="125164"/>
                </a:lnTo>
                <a:cubicBezTo>
                  <a:pt x="-1816" y="134154"/>
                  <a:pt x="5001" y="142875"/>
                  <a:pt x="14288" y="142875"/>
                </a:cubicBezTo>
                <a:lnTo>
                  <a:pt x="66645" y="142875"/>
                </a:lnTo>
                <a:lnTo>
                  <a:pt x="66645" y="123825"/>
                </a:lnTo>
                <a:cubicBezTo>
                  <a:pt x="66645" y="118556"/>
                  <a:pt x="70902" y="114300"/>
                  <a:pt x="76170" y="114300"/>
                </a:cubicBezTo>
                <a:cubicBezTo>
                  <a:pt x="81439" y="114300"/>
                  <a:pt x="85695" y="118556"/>
                  <a:pt x="85695" y="123825"/>
                </a:cubicBezTo>
                <a:lnTo>
                  <a:pt x="85695" y="142875"/>
                </a:lnTo>
                <a:lnTo>
                  <a:pt x="138113" y="142875"/>
                </a:lnTo>
                <a:cubicBezTo>
                  <a:pt x="147399" y="142875"/>
                  <a:pt x="154216" y="134154"/>
                  <a:pt x="151983" y="125164"/>
                </a:cubicBezTo>
                <a:lnTo>
                  <a:pt x="126950" y="23991"/>
                </a:lnTo>
                <a:cubicBezTo>
                  <a:pt x="124837" y="15508"/>
                  <a:pt x="117217" y="9525"/>
                  <a:pt x="108436" y="9525"/>
                </a:cubicBezTo>
                <a:lnTo>
                  <a:pt x="85695" y="9525"/>
                </a:lnTo>
                <a:lnTo>
                  <a:pt x="85695" y="28575"/>
                </a:lnTo>
                <a:cubicBezTo>
                  <a:pt x="85695" y="33844"/>
                  <a:pt x="81439" y="38100"/>
                  <a:pt x="76170" y="38100"/>
                </a:cubicBezTo>
                <a:cubicBezTo>
                  <a:pt x="70902" y="38100"/>
                  <a:pt x="66645" y="33844"/>
                  <a:pt x="66645" y="28575"/>
                </a:cubicBezTo>
                <a:lnTo>
                  <a:pt x="66645" y="9525"/>
                </a:lnTo>
                <a:close/>
                <a:moveTo>
                  <a:pt x="85695" y="66675"/>
                </a:moveTo>
                <a:lnTo>
                  <a:pt x="85695" y="85725"/>
                </a:lnTo>
                <a:cubicBezTo>
                  <a:pt x="85695" y="90994"/>
                  <a:pt x="81439" y="95250"/>
                  <a:pt x="76170" y="95250"/>
                </a:cubicBezTo>
                <a:cubicBezTo>
                  <a:pt x="70902" y="95250"/>
                  <a:pt x="66645" y="90994"/>
                  <a:pt x="66645" y="85725"/>
                </a:cubicBezTo>
                <a:lnTo>
                  <a:pt x="66645" y="66675"/>
                </a:lnTo>
                <a:cubicBezTo>
                  <a:pt x="66645" y="61406"/>
                  <a:pt x="70902" y="57150"/>
                  <a:pt x="76170" y="57150"/>
                </a:cubicBezTo>
                <a:cubicBezTo>
                  <a:pt x="81439" y="57150"/>
                  <a:pt x="85695" y="61406"/>
                  <a:pt x="85695" y="66675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5" name="Text 23"/>
          <p:cNvSpPr/>
          <p:nvPr/>
        </p:nvSpPr>
        <p:spPr>
          <a:xfrm>
            <a:off x="952500" y="4624983"/>
            <a:ext cx="1000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&gt; 100,000 km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618327" y="4624983"/>
            <a:ext cx="371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−5%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33400" y="5044083"/>
            <a:ext cx="6496050" cy="457200"/>
          </a:xfrm>
          <a:custGeom>
            <a:avLst/>
            <a:gdLst/>
            <a:ahLst/>
            <a:cxnLst/>
            <a:rect l="l" t="t" r="r" b="b"/>
            <a:pathLst>
              <a:path w="6496050" h="457200">
                <a:moveTo>
                  <a:pt x="76202" y="0"/>
                </a:moveTo>
                <a:lnTo>
                  <a:pt x="6419848" y="0"/>
                </a:lnTo>
                <a:cubicBezTo>
                  <a:pt x="6461933" y="0"/>
                  <a:pt x="6496050" y="34117"/>
                  <a:pt x="6496050" y="76202"/>
                </a:cubicBezTo>
                <a:lnTo>
                  <a:pt x="6496050" y="380998"/>
                </a:lnTo>
                <a:cubicBezTo>
                  <a:pt x="6496050" y="423083"/>
                  <a:pt x="6461933" y="457200"/>
                  <a:pt x="641984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8" name="Shape 26"/>
          <p:cNvSpPr/>
          <p:nvPr/>
        </p:nvSpPr>
        <p:spPr>
          <a:xfrm>
            <a:off x="666750" y="519648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6645" y="9525"/>
                </a:moveTo>
                <a:lnTo>
                  <a:pt x="43964" y="9525"/>
                </a:lnTo>
                <a:cubicBezTo>
                  <a:pt x="35213" y="9525"/>
                  <a:pt x="27563" y="15508"/>
                  <a:pt x="25479" y="23991"/>
                </a:cubicBezTo>
                <a:lnTo>
                  <a:pt x="417" y="125164"/>
                </a:lnTo>
                <a:cubicBezTo>
                  <a:pt x="-1816" y="134154"/>
                  <a:pt x="5001" y="142875"/>
                  <a:pt x="14288" y="142875"/>
                </a:cubicBezTo>
                <a:lnTo>
                  <a:pt x="66645" y="142875"/>
                </a:lnTo>
                <a:lnTo>
                  <a:pt x="66645" y="123825"/>
                </a:lnTo>
                <a:cubicBezTo>
                  <a:pt x="66645" y="118556"/>
                  <a:pt x="70902" y="114300"/>
                  <a:pt x="76170" y="114300"/>
                </a:cubicBezTo>
                <a:cubicBezTo>
                  <a:pt x="81439" y="114300"/>
                  <a:pt x="85695" y="118556"/>
                  <a:pt x="85695" y="123825"/>
                </a:cubicBezTo>
                <a:lnTo>
                  <a:pt x="85695" y="142875"/>
                </a:lnTo>
                <a:lnTo>
                  <a:pt x="138113" y="142875"/>
                </a:lnTo>
                <a:cubicBezTo>
                  <a:pt x="147399" y="142875"/>
                  <a:pt x="154216" y="134154"/>
                  <a:pt x="151983" y="125164"/>
                </a:cubicBezTo>
                <a:lnTo>
                  <a:pt x="126950" y="23991"/>
                </a:lnTo>
                <a:cubicBezTo>
                  <a:pt x="124837" y="15508"/>
                  <a:pt x="117217" y="9525"/>
                  <a:pt x="108436" y="9525"/>
                </a:cubicBezTo>
                <a:lnTo>
                  <a:pt x="85695" y="9525"/>
                </a:lnTo>
                <a:lnTo>
                  <a:pt x="85695" y="28575"/>
                </a:lnTo>
                <a:cubicBezTo>
                  <a:pt x="85695" y="33844"/>
                  <a:pt x="81439" y="38100"/>
                  <a:pt x="76170" y="38100"/>
                </a:cubicBezTo>
                <a:cubicBezTo>
                  <a:pt x="70902" y="38100"/>
                  <a:pt x="66645" y="33844"/>
                  <a:pt x="66645" y="28575"/>
                </a:cubicBezTo>
                <a:lnTo>
                  <a:pt x="66645" y="9525"/>
                </a:lnTo>
                <a:close/>
                <a:moveTo>
                  <a:pt x="85695" y="66675"/>
                </a:moveTo>
                <a:lnTo>
                  <a:pt x="85695" y="85725"/>
                </a:lnTo>
                <a:cubicBezTo>
                  <a:pt x="85695" y="90994"/>
                  <a:pt x="81439" y="95250"/>
                  <a:pt x="76170" y="95250"/>
                </a:cubicBezTo>
                <a:cubicBezTo>
                  <a:pt x="70902" y="95250"/>
                  <a:pt x="66645" y="90994"/>
                  <a:pt x="66645" y="85725"/>
                </a:cubicBezTo>
                <a:lnTo>
                  <a:pt x="66645" y="66675"/>
                </a:lnTo>
                <a:cubicBezTo>
                  <a:pt x="66645" y="61406"/>
                  <a:pt x="70902" y="57150"/>
                  <a:pt x="76170" y="57150"/>
                </a:cubicBezTo>
                <a:cubicBezTo>
                  <a:pt x="81439" y="57150"/>
                  <a:pt x="85695" y="61406"/>
                  <a:pt x="85695" y="66675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29" name="Text 27"/>
          <p:cNvSpPr/>
          <p:nvPr/>
        </p:nvSpPr>
        <p:spPr>
          <a:xfrm>
            <a:off x="952500" y="5158383"/>
            <a:ext cx="102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&gt; 200,000 km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553200" y="5158383"/>
            <a:ext cx="438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−10%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37210" y="5581293"/>
            <a:ext cx="6484620" cy="464820"/>
          </a:xfrm>
          <a:custGeom>
            <a:avLst/>
            <a:gdLst/>
            <a:ahLst/>
            <a:cxnLst/>
            <a:rect l="l" t="t" r="r" b="b"/>
            <a:pathLst>
              <a:path w="6484620" h="464820">
                <a:moveTo>
                  <a:pt x="76198" y="0"/>
                </a:moveTo>
                <a:lnTo>
                  <a:pt x="6408422" y="0"/>
                </a:lnTo>
                <a:cubicBezTo>
                  <a:pt x="6450505" y="0"/>
                  <a:pt x="6484620" y="34115"/>
                  <a:pt x="6484620" y="76198"/>
                </a:cubicBezTo>
                <a:lnTo>
                  <a:pt x="6484620" y="388622"/>
                </a:lnTo>
                <a:cubicBezTo>
                  <a:pt x="6484620" y="430705"/>
                  <a:pt x="6450505" y="464820"/>
                  <a:pt x="6408422" y="464820"/>
                </a:cubicBezTo>
                <a:lnTo>
                  <a:pt x="76198" y="464820"/>
                </a:lnTo>
                <a:cubicBezTo>
                  <a:pt x="34115" y="464820"/>
                  <a:pt x="0" y="430705"/>
                  <a:pt x="0" y="38862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674370" y="573750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3" name="Text 31"/>
          <p:cNvSpPr/>
          <p:nvPr/>
        </p:nvSpPr>
        <p:spPr>
          <a:xfrm>
            <a:off x="960120" y="5699403"/>
            <a:ext cx="148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Price Floor Protection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063377" y="5699403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≥ 5% of Base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334250" y="1527810"/>
            <a:ext cx="4474845" cy="4941570"/>
          </a:xfrm>
          <a:custGeom>
            <a:avLst/>
            <a:gdLst/>
            <a:ahLst/>
            <a:cxnLst/>
            <a:rect l="l" t="t" r="r" b="b"/>
            <a:pathLst>
              <a:path w="4474845" h="4941570">
                <a:moveTo>
                  <a:pt x="114288" y="0"/>
                </a:moveTo>
                <a:lnTo>
                  <a:pt x="4360557" y="0"/>
                </a:lnTo>
                <a:cubicBezTo>
                  <a:pt x="4423677" y="0"/>
                  <a:pt x="4474845" y="51168"/>
                  <a:pt x="4474845" y="114288"/>
                </a:cubicBezTo>
                <a:lnTo>
                  <a:pt x="4474845" y="4827282"/>
                </a:lnTo>
                <a:cubicBezTo>
                  <a:pt x="4474845" y="4890402"/>
                  <a:pt x="4423677" y="4941570"/>
                  <a:pt x="4360557" y="4941570"/>
                </a:cubicBezTo>
                <a:lnTo>
                  <a:pt x="114288" y="4941570"/>
                </a:lnTo>
                <a:cubicBezTo>
                  <a:pt x="51168" y="4941570"/>
                  <a:pt x="0" y="4890402"/>
                  <a:pt x="0" y="4827282"/>
                </a:cubicBezTo>
                <a:lnTo>
                  <a:pt x="0" y="114288"/>
                </a:lnTo>
                <a:cubicBezTo>
                  <a:pt x="0" y="51211"/>
                  <a:pt x="51211" y="0"/>
                  <a:pt x="114288" y="0"/>
                </a:cubicBezTo>
                <a:close/>
              </a:path>
            </a:pathLst>
          </a:custGeom>
          <a:gradFill rotWithShape="1" flip="none">
            <a:gsLst>
              <a:gs pos="0">
                <a:srgbClr val="FFCA28">
                  <a:alpha val="20000"/>
                </a:srgbClr>
              </a:gs>
              <a:gs pos="100000">
                <a:srgbClr val="FFCA28">
                  <a:alpha val="5000"/>
                </a:srgbClr>
              </a:gs>
            </a:gsLst>
            <a:lin ang="2700000" scaled="1"/>
          </a:gradFill>
          <a:ln w="10160">
            <a:solidFill>
              <a:srgbClr val="FFCA28">
                <a:alpha val="40000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7528560" y="1722120"/>
            <a:ext cx="4181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CA2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Example Calculation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528560" y="2141220"/>
            <a:ext cx="4086225" cy="2486025"/>
          </a:xfrm>
          <a:custGeom>
            <a:avLst/>
            <a:gdLst/>
            <a:ahLst/>
            <a:cxnLst/>
            <a:rect l="l" t="t" r="r" b="b"/>
            <a:pathLst>
              <a:path w="4086225" h="2486025">
                <a:moveTo>
                  <a:pt x="76197" y="0"/>
                </a:moveTo>
                <a:lnTo>
                  <a:pt x="4010028" y="0"/>
                </a:lnTo>
                <a:cubicBezTo>
                  <a:pt x="4052111" y="0"/>
                  <a:pt x="4086225" y="34114"/>
                  <a:pt x="4086225" y="76197"/>
                </a:cubicBezTo>
                <a:lnTo>
                  <a:pt x="4086225" y="2409828"/>
                </a:lnTo>
                <a:cubicBezTo>
                  <a:pt x="4086225" y="2451911"/>
                  <a:pt x="4052111" y="2486025"/>
                  <a:pt x="4010028" y="2486025"/>
                </a:cubicBezTo>
                <a:lnTo>
                  <a:pt x="76197" y="2486025"/>
                </a:lnTo>
                <a:cubicBezTo>
                  <a:pt x="34114" y="2486025"/>
                  <a:pt x="0" y="2451911"/>
                  <a:pt x="0" y="2409828"/>
                </a:cubicBezTo>
                <a:lnTo>
                  <a:pt x="0" y="76197"/>
                </a:lnTo>
                <a:cubicBezTo>
                  <a:pt x="0" y="34114"/>
                  <a:pt x="34114" y="0"/>
                  <a:pt x="76197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8" name="Text 36"/>
          <p:cNvSpPr/>
          <p:nvPr/>
        </p:nvSpPr>
        <p:spPr>
          <a:xfrm>
            <a:off x="7680960" y="2293620"/>
            <a:ext cx="3848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Toyota Camry 2020 • 80,000 km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680960" y="2560320"/>
            <a:ext cx="590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Category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0431542" y="2560320"/>
            <a:ext cx="109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Economic (7%/yr)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680960" y="2827020"/>
            <a:ext cx="647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 Price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0765156" y="2827020"/>
            <a:ext cx="76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25,000 JOD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680960" y="3093720"/>
            <a:ext cx="685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 Factor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0657761" y="3093720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0.6485 (6 yrs)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680960" y="3360420"/>
            <a:ext cx="609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After Age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867191" y="3360420"/>
            <a:ext cx="657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16,213 JOD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680960" y="3627120"/>
            <a:ext cx="514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Mileage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947553" y="3627120"/>
            <a:ext cx="1581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Under 100K → No penalty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680960" y="3897630"/>
            <a:ext cx="3781425" cy="7620"/>
          </a:xfrm>
          <a:custGeom>
            <a:avLst/>
            <a:gdLst/>
            <a:ahLst/>
            <a:cxnLst/>
            <a:rect l="l" t="t" r="r" b="b"/>
            <a:pathLst>
              <a:path w="3781425" h="7620">
                <a:moveTo>
                  <a:pt x="0" y="0"/>
                </a:moveTo>
                <a:lnTo>
                  <a:pt x="3781425" y="0"/>
                </a:lnTo>
                <a:lnTo>
                  <a:pt x="37814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37474F"/>
          </a:solidFill>
          <a:ln/>
        </p:spPr>
      </p:sp>
      <p:sp>
        <p:nvSpPr>
          <p:cNvPr id="50" name="Text 48"/>
          <p:cNvSpPr/>
          <p:nvPr/>
        </p:nvSpPr>
        <p:spPr>
          <a:xfrm>
            <a:off x="7680960" y="3977641"/>
            <a:ext cx="64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Final Price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612874" y="3977641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16,213 JOD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623810" y="4320541"/>
            <a:ext cx="38385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35.1% depreciation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7557135" y="481572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4" name="Text 52"/>
          <p:cNvSpPr/>
          <p:nvPr/>
        </p:nvSpPr>
        <p:spPr>
          <a:xfrm>
            <a:off x="7795260" y="4777622"/>
            <a:ext cx="1533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15 Car Makes Covered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557135" y="512052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6" name="Text 54"/>
          <p:cNvSpPr/>
          <p:nvPr/>
        </p:nvSpPr>
        <p:spPr>
          <a:xfrm>
            <a:off x="7795260" y="5082422"/>
            <a:ext cx="1571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70+ Models Supported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557135" y="542532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8" name="Text 56"/>
          <p:cNvSpPr/>
          <p:nvPr/>
        </p:nvSpPr>
        <p:spPr>
          <a:xfrm>
            <a:off x="7795260" y="5387222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Deterministic Output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7557135" y="573012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0" name="Text 58"/>
          <p:cNvSpPr/>
          <p:nvPr/>
        </p:nvSpPr>
        <p:spPr>
          <a:xfrm>
            <a:off x="7795260" y="5692022"/>
            <a:ext cx="1885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Breakdown Response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 03 &amp; 04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Vision Analysis + WhatsApp Integration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AI-Powered Car Identification &amp; Mobile Sharing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527810"/>
            <a:ext cx="5608320" cy="4246245"/>
          </a:xfrm>
          <a:custGeom>
            <a:avLst/>
            <a:gdLst/>
            <a:ahLst/>
            <a:cxnLst/>
            <a:rect l="l" t="t" r="r" b="b"/>
            <a:pathLst>
              <a:path w="5608320" h="4246245">
                <a:moveTo>
                  <a:pt x="114309" y="0"/>
                </a:moveTo>
                <a:lnTo>
                  <a:pt x="5494011" y="0"/>
                </a:lnTo>
                <a:cubicBezTo>
                  <a:pt x="5557142" y="0"/>
                  <a:pt x="5608320" y="51178"/>
                  <a:pt x="5608320" y="114309"/>
                </a:cubicBezTo>
                <a:lnTo>
                  <a:pt x="5608320" y="4131936"/>
                </a:lnTo>
                <a:cubicBezTo>
                  <a:pt x="5608320" y="4195067"/>
                  <a:pt x="5557142" y="4246245"/>
                  <a:pt x="5494011" y="4246245"/>
                </a:cubicBezTo>
                <a:lnTo>
                  <a:pt x="114309" y="4246245"/>
                </a:lnTo>
                <a:cubicBezTo>
                  <a:pt x="51178" y="4246245"/>
                  <a:pt x="0" y="4195067"/>
                  <a:pt x="0" y="4131936"/>
                </a:cubicBezTo>
                <a:lnTo>
                  <a:pt x="0" y="114309"/>
                </a:lnTo>
                <a:cubicBezTo>
                  <a:pt x="0" y="51178"/>
                  <a:pt x="51178" y="0"/>
                  <a:pt x="114309" y="0"/>
                </a:cubicBezTo>
                <a:close/>
              </a:path>
            </a:pathLst>
          </a:custGeom>
          <a:gradFill rotWithShape="1" flip="none">
            <a:gsLst>
              <a:gs pos="0">
                <a:srgbClr val="4DB6AC">
                  <a:alpha val="20000"/>
                </a:srgbClr>
              </a:gs>
              <a:gs pos="100000">
                <a:srgbClr val="4DB6AC">
                  <a:alpha val="5000"/>
                </a:srgbClr>
              </a:gs>
            </a:gsLst>
            <a:lin ang="2700000" scaled="1"/>
          </a:gradFill>
          <a:ln w="10160">
            <a:solidFill>
              <a:srgbClr val="4DB6AC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79120" y="17221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7" name="Shape 5"/>
          <p:cNvSpPr/>
          <p:nvPr/>
        </p:nvSpPr>
        <p:spPr>
          <a:xfrm>
            <a:off x="717233" y="187452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8588" y="14288"/>
                </a:moveTo>
                <a:cubicBezTo>
                  <a:pt x="92512" y="14288"/>
                  <a:pt x="63624" y="30718"/>
                  <a:pt x="42595" y="50274"/>
                </a:cubicBezTo>
                <a:cubicBezTo>
                  <a:pt x="21699" y="69696"/>
                  <a:pt x="7724" y="92869"/>
                  <a:pt x="1072" y="108808"/>
                </a:cubicBezTo>
                <a:cubicBezTo>
                  <a:pt x="-402" y="112335"/>
                  <a:pt x="-402" y="116265"/>
                  <a:pt x="1072" y="119792"/>
                </a:cubicBezTo>
                <a:cubicBezTo>
                  <a:pt x="7724" y="135731"/>
                  <a:pt x="21699" y="158948"/>
                  <a:pt x="42595" y="178326"/>
                </a:cubicBezTo>
                <a:cubicBezTo>
                  <a:pt x="63624" y="197837"/>
                  <a:pt x="92512" y="214313"/>
                  <a:pt x="128588" y="214313"/>
                </a:cubicBezTo>
                <a:cubicBezTo>
                  <a:pt x="164663" y="214313"/>
                  <a:pt x="193551" y="197882"/>
                  <a:pt x="214580" y="178326"/>
                </a:cubicBezTo>
                <a:cubicBezTo>
                  <a:pt x="235476" y="158904"/>
                  <a:pt x="249451" y="135731"/>
                  <a:pt x="256103" y="119792"/>
                </a:cubicBezTo>
                <a:cubicBezTo>
                  <a:pt x="257577" y="116265"/>
                  <a:pt x="257577" y="112335"/>
                  <a:pt x="256103" y="108808"/>
                </a:cubicBezTo>
                <a:cubicBezTo>
                  <a:pt x="249451" y="92869"/>
                  <a:pt x="235476" y="69652"/>
                  <a:pt x="214580" y="50274"/>
                </a:cubicBezTo>
                <a:cubicBezTo>
                  <a:pt x="193551" y="30763"/>
                  <a:pt x="164663" y="14287"/>
                  <a:pt x="128588" y="14287"/>
                </a:cubicBezTo>
                <a:close/>
                <a:moveTo>
                  <a:pt x="64294" y="114300"/>
                </a:moveTo>
                <a:cubicBezTo>
                  <a:pt x="64294" y="78815"/>
                  <a:pt x="93103" y="50006"/>
                  <a:pt x="128588" y="50006"/>
                </a:cubicBezTo>
                <a:cubicBezTo>
                  <a:pt x="164072" y="50006"/>
                  <a:pt x="192881" y="78815"/>
                  <a:pt x="192881" y="114300"/>
                </a:cubicBezTo>
                <a:cubicBezTo>
                  <a:pt x="192881" y="149785"/>
                  <a:pt x="164072" y="178594"/>
                  <a:pt x="128588" y="178594"/>
                </a:cubicBezTo>
                <a:cubicBezTo>
                  <a:pt x="93103" y="178594"/>
                  <a:pt x="64294" y="149785"/>
                  <a:pt x="64294" y="114300"/>
                </a:cubicBezTo>
                <a:close/>
                <a:moveTo>
                  <a:pt x="128588" y="85725"/>
                </a:moveTo>
                <a:cubicBezTo>
                  <a:pt x="128588" y="101486"/>
                  <a:pt x="115773" y="114300"/>
                  <a:pt x="100013" y="114300"/>
                </a:cubicBezTo>
                <a:cubicBezTo>
                  <a:pt x="94878" y="114300"/>
                  <a:pt x="90056" y="112961"/>
                  <a:pt x="85859" y="110550"/>
                </a:cubicBezTo>
                <a:cubicBezTo>
                  <a:pt x="85412" y="115416"/>
                  <a:pt x="85814" y="120417"/>
                  <a:pt x="87154" y="125373"/>
                </a:cubicBezTo>
                <a:cubicBezTo>
                  <a:pt x="93271" y="148233"/>
                  <a:pt x="116800" y="161806"/>
                  <a:pt x="139660" y="155689"/>
                </a:cubicBezTo>
                <a:cubicBezTo>
                  <a:pt x="162520" y="149572"/>
                  <a:pt x="176093" y="126043"/>
                  <a:pt x="169977" y="103183"/>
                </a:cubicBezTo>
                <a:cubicBezTo>
                  <a:pt x="164529" y="82778"/>
                  <a:pt x="145197" y="69786"/>
                  <a:pt x="124837" y="71571"/>
                </a:cubicBezTo>
                <a:cubicBezTo>
                  <a:pt x="127203" y="75724"/>
                  <a:pt x="128588" y="80546"/>
                  <a:pt x="128588" y="85725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8" name="Text 6"/>
          <p:cNvSpPr/>
          <p:nvPr/>
        </p:nvSpPr>
        <p:spPr>
          <a:xfrm>
            <a:off x="1226820" y="1760339"/>
            <a:ext cx="140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03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26820" y="1912620"/>
            <a:ext cx="14573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Vision Helper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9120" y="2407920"/>
            <a:ext cx="5219700" cy="1638300"/>
          </a:xfrm>
          <a:custGeom>
            <a:avLst/>
            <a:gdLst/>
            <a:ahLst/>
            <a:cxnLst/>
            <a:rect l="l" t="t" r="r" b="b"/>
            <a:pathLst>
              <a:path w="5219700" h="1638300">
                <a:moveTo>
                  <a:pt x="76197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1562103"/>
                </a:lnTo>
                <a:cubicBezTo>
                  <a:pt x="5219700" y="1604185"/>
                  <a:pt x="5185585" y="1638300"/>
                  <a:pt x="5143503" y="1638300"/>
                </a:cubicBezTo>
                <a:lnTo>
                  <a:pt x="76197" y="1638300"/>
                </a:lnTo>
                <a:cubicBezTo>
                  <a:pt x="34115" y="1638300"/>
                  <a:pt x="0" y="1604185"/>
                  <a:pt x="0" y="15621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1" name="Text 9"/>
          <p:cNvSpPr/>
          <p:nvPr/>
        </p:nvSpPr>
        <p:spPr>
          <a:xfrm>
            <a:off x="693420" y="2522223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Processing Pipeline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93420" y="278892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3" name="Text 11"/>
          <p:cNvSpPr/>
          <p:nvPr/>
        </p:nvSpPr>
        <p:spPr>
          <a:xfrm>
            <a:off x="664845" y="2788923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98220" y="2807973"/>
            <a:ext cx="2105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Image uploaded (JPEG/PNG/WebP)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93420" y="309372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6" name="Text 14"/>
          <p:cNvSpPr/>
          <p:nvPr/>
        </p:nvSpPr>
        <p:spPr>
          <a:xfrm>
            <a:off x="664845" y="3093723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98220" y="3112773"/>
            <a:ext cx="2609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Vision API generates raw description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93420" y="339852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9" name="Text 17"/>
          <p:cNvSpPr/>
          <p:nvPr/>
        </p:nvSpPr>
        <p:spPr>
          <a:xfrm>
            <a:off x="664845" y="3398523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98220" y="3417573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VisionAnalysisCrew structures output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93420" y="370332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2" name="Text 20"/>
          <p:cNvSpPr/>
          <p:nvPr/>
        </p:nvSpPr>
        <p:spPr>
          <a:xfrm>
            <a:off x="664845" y="3703323"/>
            <a:ext cx="285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98220" y="3722373"/>
            <a:ext cx="2105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parsing with fallback handling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79120" y="4160523"/>
            <a:ext cx="5219700" cy="1219200"/>
          </a:xfrm>
          <a:custGeom>
            <a:avLst/>
            <a:gdLst/>
            <a:ahLst/>
            <a:cxnLst/>
            <a:rect l="l" t="t" r="r" b="b"/>
            <a:pathLst>
              <a:path w="5219700" h="1219200">
                <a:moveTo>
                  <a:pt x="76200" y="0"/>
                </a:moveTo>
                <a:lnTo>
                  <a:pt x="5143500" y="0"/>
                </a:lnTo>
                <a:cubicBezTo>
                  <a:pt x="5185556" y="0"/>
                  <a:pt x="5219700" y="34144"/>
                  <a:pt x="5219700" y="76200"/>
                </a:cubicBezTo>
                <a:lnTo>
                  <a:pt x="5219700" y="1143000"/>
                </a:lnTo>
                <a:cubicBezTo>
                  <a:pt x="5219700" y="1185056"/>
                  <a:pt x="5185556" y="1219200"/>
                  <a:pt x="5143500" y="1219200"/>
                </a:cubicBezTo>
                <a:lnTo>
                  <a:pt x="76200" y="1219200"/>
                </a:lnTo>
                <a:cubicBezTo>
                  <a:pt x="34144" y="1219200"/>
                  <a:pt x="0" y="1185056"/>
                  <a:pt x="0" y="11430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5" name="Text 23"/>
          <p:cNvSpPr/>
          <p:nvPr/>
        </p:nvSpPr>
        <p:spPr>
          <a:xfrm>
            <a:off x="693420" y="4274823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Extracted Data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07708" y="4579623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30182" y="26209"/>
                </a:moveTo>
                <a:lnTo>
                  <a:pt x="24356" y="42863"/>
                </a:lnTo>
                <a:lnTo>
                  <a:pt x="89944" y="42863"/>
                </a:lnTo>
                <a:lnTo>
                  <a:pt x="84118" y="26209"/>
                </a:lnTo>
                <a:cubicBezTo>
                  <a:pt x="83113" y="23351"/>
                  <a:pt x="80412" y="21431"/>
                  <a:pt x="77376" y="21431"/>
                </a:cubicBezTo>
                <a:lnTo>
                  <a:pt x="36924" y="21431"/>
                </a:lnTo>
                <a:cubicBezTo>
                  <a:pt x="33888" y="21431"/>
                  <a:pt x="31187" y="23351"/>
                  <a:pt x="30182" y="26209"/>
                </a:cubicBezTo>
                <a:close/>
                <a:moveTo>
                  <a:pt x="8840" y="43934"/>
                </a:moveTo>
                <a:lnTo>
                  <a:pt x="16699" y="21498"/>
                </a:lnTo>
                <a:cubicBezTo>
                  <a:pt x="19712" y="12903"/>
                  <a:pt x="27816" y="7144"/>
                  <a:pt x="36924" y="7144"/>
                </a:cubicBezTo>
                <a:lnTo>
                  <a:pt x="77376" y="7144"/>
                </a:lnTo>
                <a:cubicBezTo>
                  <a:pt x="86484" y="7144"/>
                  <a:pt x="94588" y="12903"/>
                  <a:pt x="97601" y="21498"/>
                </a:cubicBezTo>
                <a:lnTo>
                  <a:pt x="105460" y="43934"/>
                </a:lnTo>
                <a:cubicBezTo>
                  <a:pt x="110639" y="46077"/>
                  <a:pt x="114300" y="51189"/>
                  <a:pt x="114300" y="57150"/>
                </a:cubicBezTo>
                <a:lnTo>
                  <a:pt x="114300" y="100013"/>
                </a:lnTo>
                <a:cubicBezTo>
                  <a:pt x="114300" y="103964"/>
                  <a:pt x="111108" y="107156"/>
                  <a:pt x="107156" y="107156"/>
                </a:cubicBezTo>
                <a:lnTo>
                  <a:pt x="100013" y="107156"/>
                </a:lnTo>
                <a:cubicBezTo>
                  <a:pt x="96061" y="107156"/>
                  <a:pt x="92869" y="103964"/>
                  <a:pt x="92869" y="100013"/>
                </a:cubicBezTo>
                <a:lnTo>
                  <a:pt x="92869" y="92869"/>
                </a:lnTo>
                <a:lnTo>
                  <a:pt x="21431" y="92869"/>
                </a:lnTo>
                <a:lnTo>
                  <a:pt x="21431" y="100013"/>
                </a:lnTo>
                <a:cubicBezTo>
                  <a:pt x="21431" y="103964"/>
                  <a:pt x="18239" y="107156"/>
                  <a:pt x="14288" y="107156"/>
                </a:cubicBezTo>
                <a:lnTo>
                  <a:pt x="7144" y="107156"/>
                </a:lnTo>
                <a:cubicBezTo>
                  <a:pt x="3192" y="107156"/>
                  <a:pt x="0" y="103964"/>
                  <a:pt x="0" y="100013"/>
                </a:cubicBezTo>
                <a:lnTo>
                  <a:pt x="0" y="57150"/>
                </a:lnTo>
                <a:cubicBezTo>
                  <a:pt x="0" y="51189"/>
                  <a:pt x="3661" y="46077"/>
                  <a:pt x="8840" y="43934"/>
                </a:cubicBezTo>
                <a:close/>
                <a:moveTo>
                  <a:pt x="28575" y="67866"/>
                </a:moveTo>
                <a:cubicBezTo>
                  <a:pt x="28575" y="63923"/>
                  <a:pt x="25374" y="60722"/>
                  <a:pt x="21431" y="60722"/>
                </a:cubicBezTo>
                <a:cubicBezTo>
                  <a:pt x="17489" y="60722"/>
                  <a:pt x="14288" y="63923"/>
                  <a:pt x="14288" y="67866"/>
                </a:cubicBezTo>
                <a:cubicBezTo>
                  <a:pt x="14288" y="71808"/>
                  <a:pt x="17489" y="75009"/>
                  <a:pt x="21431" y="75009"/>
                </a:cubicBezTo>
                <a:cubicBezTo>
                  <a:pt x="25374" y="75009"/>
                  <a:pt x="28575" y="71808"/>
                  <a:pt x="28575" y="67866"/>
                </a:cubicBezTo>
                <a:close/>
                <a:moveTo>
                  <a:pt x="92869" y="75009"/>
                </a:moveTo>
                <a:cubicBezTo>
                  <a:pt x="96811" y="75009"/>
                  <a:pt x="100013" y="71808"/>
                  <a:pt x="100013" y="67866"/>
                </a:cubicBezTo>
                <a:cubicBezTo>
                  <a:pt x="100013" y="63923"/>
                  <a:pt x="96811" y="60722"/>
                  <a:pt x="92869" y="60722"/>
                </a:cubicBezTo>
                <a:cubicBezTo>
                  <a:pt x="88926" y="60722"/>
                  <a:pt x="85725" y="63923"/>
                  <a:pt x="85725" y="67866"/>
                </a:cubicBezTo>
                <a:cubicBezTo>
                  <a:pt x="85725" y="71808"/>
                  <a:pt x="88926" y="75009"/>
                  <a:pt x="92869" y="75009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7" name="Text 25"/>
          <p:cNvSpPr/>
          <p:nvPr/>
        </p:nvSpPr>
        <p:spPr>
          <a:xfrm>
            <a:off x="836295" y="4541523"/>
            <a:ext cx="2381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Make &amp; Model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250406" y="4579623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28575" y="0"/>
                </a:moveTo>
                <a:cubicBezTo>
                  <a:pt x="24624" y="0"/>
                  <a:pt x="21431" y="3192"/>
                  <a:pt x="21431" y="7144"/>
                </a:cubicBezTo>
                <a:lnTo>
                  <a:pt x="21431" y="14288"/>
                </a:lnTo>
                <a:lnTo>
                  <a:pt x="14288" y="14288"/>
                </a:lnTo>
                <a:cubicBezTo>
                  <a:pt x="6407" y="14288"/>
                  <a:pt x="0" y="20695"/>
                  <a:pt x="0" y="28575"/>
                </a:cubicBezTo>
                <a:lnTo>
                  <a:pt x="0" y="39291"/>
                </a:lnTo>
                <a:lnTo>
                  <a:pt x="100013" y="39291"/>
                </a:lnTo>
                <a:lnTo>
                  <a:pt x="100013" y="28575"/>
                </a:lnTo>
                <a:cubicBezTo>
                  <a:pt x="100013" y="20695"/>
                  <a:pt x="93605" y="14288"/>
                  <a:pt x="85725" y="14288"/>
                </a:cubicBezTo>
                <a:lnTo>
                  <a:pt x="78581" y="14288"/>
                </a:lnTo>
                <a:lnTo>
                  <a:pt x="78581" y="7144"/>
                </a:lnTo>
                <a:cubicBezTo>
                  <a:pt x="78581" y="3192"/>
                  <a:pt x="75389" y="0"/>
                  <a:pt x="71438" y="0"/>
                </a:cubicBezTo>
                <a:cubicBezTo>
                  <a:pt x="67486" y="0"/>
                  <a:pt x="64294" y="3192"/>
                  <a:pt x="64294" y="7144"/>
                </a:cubicBezTo>
                <a:lnTo>
                  <a:pt x="64294" y="14288"/>
                </a:lnTo>
                <a:lnTo>
                  <a:pt x="35719" y="14288"/>
                </a:lnTo>
                <a:lnTo>
                  <a:pt x="35719" y="7144"/>
                </a:lnTo>
                <a:cubicBezTo>
                  <a:pt x="35719" y="3192"/>
                  <a:pt x="32526" y="0"/>
                  <a:pt x="28575" y="0"/>
                </a:cubicBezTo>
                <a:close/>
                <a:moveTo>
                  <a:pt x="0" y="50006"/>
                </a:moveTo>
                <a:lnTo>
                  <a:pt x="0" y="92869"/>
                </a:lnTo>
                <a:cubicBezTo>
                  <a:pt x="0" y="100749"/>
                  <a:pt x="6407" y="107156"/>
                  <a:pt x="14288" y="107156"/>
                </a:cubicBezTo>
                <a:lnTo>
                  <a:pt x="85725" y="107156"/>
                </a:lnTo>
                <a:cubicBezTo>
                  <a:pt x="93605" y="107156"/>
                  <a:pt x="100013" y="100749"/>
                  <a:pt x="100013" y="92869"/>
                </a:cubicBezTo>
                <a:lnTo>
                  <a:pt x="100013" y="50006"/>
                </a:lnTo>
                <a:lnTo>
                  <a:pt x="0" y="50006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9" name="Text 27"/>
          <p:cNvSpPr/>
          <p:nvPr/>
        </p:nvSpPr>
        <p:spPr>
          <a:xfrm>
            <a:off x="3371850" y="4541523"/>
            <a:ext cx="2381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Year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07708" y="4846323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4300" y="57150"/>
                </a:moveTo>
                <a:cubicBezTo>
                  <a:pt x="114300" y="57351"/>
                  <a:pt x="114300" y="57552"/>
                  <a:pt x="114300" y="57753"/>
                </a:cubicBezTo>
                <a:cubicBezTo>
                  <a:pt x="114211" y="65901"/>
                  <a:pt x="106799" y="71438"/>
                  <a:pt x="98651" y="71438"/>
                </a:cubicBezTo>
                <a:lnTo>
                  <a:pt x="76795" y="71438"/>
                </a:lnTo>
                <a:cubicBezTo>
                  <a:pt x="70879" y="71438"/>
                  <a:pt x="66080" y="76237"/>
                  <a:pt x="66080" y="82153"/>
                </a:cubicBezTo>
                <a:cubicBezTo>
                  <a:pt x="66080" y="82912"/>
                  <a:pt x="66169" y="83649"/>
                  <a:pt x="66303" y="84363"/>
                </a:cubicBezTo>
                <a:cubicBezTo>
                  <a:pt x="66772" y="86640"/>
                  <a:pt x="67754" y="88828"/>
                  <a:pt x="68714" y="91038"/>
                </a:cubicBezTo>
                <a:cubicBezTo>
                  <a:pt x="70076" y="94119"/>
                  <a:pt x="71415" y="97177"/>
                  <a:pt x="71415" y="100414"/>
                </a:cubicBezTo>
                <a:cubicBezTo>
                  <a:pt x="71415" y="107513"/>
                  <a:pt x="66593" y="113965"/>
                  <a:pt x="59494" y="114255"/>
                </a:cubicBezTo>
                <a:cubicBezTo>
                  <a:pt x="58713" y="114278"/>
                  <a:pt x="57931" y="114300"/>
                  <a:pt x="57128" y="114300"/>
                </a:cubicBezTo>
                <a:cubicBezTo>
                  <a:pt x="25561" y="114300"/>
                  <a:pt x="-22" y="88716"/>
                  <a:pt x="-22" y="57150"/>
                </a:cubicBezTo>
                <a:cubicBezTo>
                  <a:pt x="-22" y="25584"/>
                  <a:pt x="25584" y="0"/>
                  <a:pt x="57150" y="0"/>
                </a:cubicBezTo>
                <a:cubicBezTo>
                  <a:pt x="88716" y="0"/>
                  <a:pt x="114300" y="25584"/>
                  <a:pt x="114300" y="57150"/>
                </a:cubicBezTo>
                <a:close/>
                <a:moveTo>
                  <a:pt x="28575" y="64294"/>
                </a:moveTo>
                <a:cubicBezTo>
                  <a:pt x="28575" y="60351"/>
                  <a:pt x="25374" y="57150"/>
                  <a:pt x="21431" y="57150"/>
                </a:cubicBezTo>
                <a:cubicBezTo>
                  <a:pt x="17489" y="57150"/>
                  <a:pt x="14288" y="60351"/>
                  <a:pt x="14288" y="64294"/>
                </a:cubicBezTo>
                <a:cubicBezTo>
                  <a:pt x="14288" y="68236"/>
                  <a:pt x="17489" y="71438"/>
                  <a:pt x="21431" y="71438"/>
                </a:cubicBezTo>
                <a:cubicBezTo>
                  <a:pt x="25374" y="71438"/>
                  <a:pt x="28575" y="68236"/>
                  <a:pt x="28575" y="64294"/>
                </a:cubicBezTo>
                <a:close/>
                <a:moveTo>
                  <a:pt x="28575" y="42863"/>
                </a:moveTo>
                <a:cubicBezTo>
                  <a:pt x="32518" y="42863"/>
                  <a:pt x="35719" y="39661"/>
                  <a:pt x="35719" y="35719"/>
                </a:cubicBezTo>
                <a:cubicBezTo>
                  <a:pt x="35719" y="31776"/>
                  <a:pt x="32518" y="28575"/>
                  <a:pt x="28575" y="28575"/>
                </a:cubicBezTo>
                <a:cubicBezTo>
                  <a:pt x="24632" y="28575"/>
                  <a:pt x="21431" y="31776"/>
                  <a:pt x="21431" y="35719"/>
                </a:cubicBezTo>
                <a:cubicBezTo>
                  <a:pt x="21431" y="39661"/>
                  <a:pt x="24632" y="42863"/>
                  <a:pt x="28575" y="42863"/>
                </a:cubicBezTo>
                <a:close/>
                <a:moveTo>
                  <a:pt x="64294" y="21431"/>
                </a:moveTo>
                <a:cubicBezTo>
                  <a:pt x="64294" y="17489"/>
                  <a:pt x="61093" y="14288"/>
                  <a:pt x="57150" y="14288"/>
                </a:cubicBezTo>
                <a:cubicBezTo>
                  <a:pt x="53207" y="14288"/>
                  <a:pt x="50006" y="17489"/>
                  <a:pt x="50006" y="21431"/>
                </a:cubicBezTo>
                <a:cubicBezTo>
                  <a:pt x="50006" y="25374"/>
                  <a:pt x="53207" y="28575"/>
                  <a:pt x="57150" y="28575"/>
                </a:cubicBezTo>
                <a:cubicBezTo>
                  <a:pt x="61093" y="28575"/>
                  <a:pt x="64294" y="25374"/>
                  <a:pt x="64294" y="21431"/>
                </a:cubicBezTo>
                <a:close/>
                <a:moveTo>
                  <a:pt x="85725" y="42863"/>
                </a:moveTo>
                <a:cubicBezTo>
                  <a:pt x="89668" y="42863"/>
                  <a:pt x="92869" y="39661"/>
                  <a:pt x="92869" y="35719"/>
                </a:cubicBezTo>
                <a:cubicBezTo>
                  <a:pt x="92869" y="31776"/>
                  <a:pt x="89668" y="28575"/>
                  <a:pt x="85725" y="28575"/>
                </a:cubicBezTo>
                <a:cubicBezTo>
                  <a:pt x="81782" y="28575"/>
                  <a:pt x="78581" y="31776"/>
                  <a:pt x="78581" y="35719"/>
                </a:cubicBezTo>
                <a:cubicBezTo>
                  <a:pt x="78581" y="39661"/>
                  <a:pt x="81782" y="42863"/>
                  <a:pt x="85725" y="42863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1" name="Text 29"/>
          <p:cNvSpPr/>
          <p:nvPr/>
        </p:nvSpPr>
        <p:spPr>
          <a:xfrm>
            <a:off x="836295" y="4808223"/>
            <a:ext cx="2381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Color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257550" y="4846323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69518" y="7144"/>
                </a:moveTo>
                <a:lnTo>
                  <a:pt x="71438" y="7144"/>
                </a:lnTo>
                <a:cubicBezTo>
                  <a:pt x="79318" y="7144"/>
                  <a:pt x="85725" y="13551"/>
                  <a:pt x="85725" y="21431"/>
                </a:cubicBezTo>
                <a:lnTo>
                  <a:pt x="85725" y="100013"/>
                </a:lnTo>
                <a:cubicBezTo>
                  <a:pt x="85725" y="107893"/>
                  <a:pt x="79318" y="114300"/>
                  <a:pt x="71438" y="114300"/>
                </a:cubicBezTo>
                <a:lnTo>
                  <a:pt x="14288" y="114300"/>
                </a:lnTo>
                <a:cubicBezTo>
                  <a:pt x="6407" y="114300"/>
                  <a:pt x="0" y="107893"/>
                  <a:pt x="0" y="100013"/>
                </a:cubicBezTo>
                <a:lnTo>
                  <a:pt x="0" y="21431"/>
                </a:lnTo>
                <a:cubicBezTo>
                  <a:pt x="0" y="13551"/>
                  <a:pt x="6407" y="7144"/>
                  <a:pt x="14288" y="7144"/>
                </a:cubicBezTo>
                <a:lnTo>
                  <a:pt x="16207" y="7144"/>
                </a:lnTo>
                <a:cubicBezTo>
                  <a:pt x="18663" y="2880"/>
                  <a:pt x="23284" y="0"/>
                  <a:pt x="28575" y="0"/>
                </a:cubicBezTo>
                <a:lnTo>
                  <a:pt x="57150" y="0"/>
                </a:lnTo>
                <a:cubicBezTo>
                  <a:pt x="62441" y="0"/>
                  <a:pt x="67062" y="2880"/>
                  <a:pt x="69518" y="7144"/>
                </a:cubicBezTo>
                <a:close/>
                <a:moveTo>
                  <a:pt x="55364" y="25003"/>
                </a:moveTo>
                <a:cubicBezTo>
                  <a:pt x="58333" y="25003"/>
                  <a:pt x="60722" y="22614"/>
                  <a:pt x="60722" y="19645"/>
                </a:cubicBezTo>
                <a:cubicBezTo>
                  <a:pt x="60722" y="16676"/>
                  <a:pt x="58333" y="14288"/>
                  <a:pt x="55364" y="14288"/>
                </a:cubicBezTo>
                <a:lnTo>
                  <a:pt x="30361" y="14288"/>
                </a:lnTo>
                <a:cubicBezTo>
                  <a:pt x="27392" y="14288"/>
                  <a:pt x="25003" y="16676"/>
                  <a:pt x="25003" y="19645"/>
                </a:cubicBezTo>
                <a:cubicBezTo>
                  <a:pt x="25003" y="22614"/>
                  <a:pt x="27392" y="25003"/>
                  <a:pt x="30361" y="25003"/>
                </a:cubicBezTo>
                <a:lnTo>
                  <a:pt x="55364" y="25003"/>
                </a:lnTo>
                <a:close/>
                <a:moveTo>
                  <a:pt x="61704" y="58199"/>
                </a:moveTo>
                <a:cubicBezTo>
                  <a:pt x="63267" y="55699"/>
                  <a:pt x="62508" y="52395"/>
                  <a:pt x="60007" y="50810"/>
                </a:cubicBezTo>
                <a:cubicBezTo>
                  <a:pt x="57507" y="49225"/>
                  <a:pt x="54203" y="50006"/>
                  <a:pt x="52618" y="52507"/>
                </a:cubicBezTo>
                <a:lnTo>
                  <a:pt x="38911" y="74451"/>
                </a:lnTo>
                <a:lnTo>
                  <a:pt x="32884" y="66415"/>
                </a:lnTo>
                <a:cubicBezTo>
                  <a:pt x="31098" y="64048"/>
                  <a:pt x="27749" y="63557"/>
                  <a:pt x="25383" y="65343"/>
                </a:cubicBezTo>
                <a:cubicBezTo>
                  <a:pt x="23016" y="67129"/>
                  <a:pt x="22525" y="70478"/>
                  <a:pt x="24311" y="72844"/>
                </a:cubicBezTo>
                <a:lnTo>
                  <a:pt x="35027" y="87131"/>
                </a:lnTo>
                <a:cubicBezTo>
                  <a:pt x="36076" y="88538"/>
                  <a:pt x="37773" y="89342"/>
                  <a:pt x="39536" y="89275"/>
                </a:cubicBezTo>
                <a:cubicBezTo>
                  <a:pt x="41300" y="89208"/>
                  <a:pt x="42907" y="88270"/>
                  <a:pt x="43845" y="86752"/>
                </a:cubicBezTo>
                <a:lnTo>
                  <a:pt x="61704" y="58177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3" name="Text 31"/>
          <p:cNvSpPr/>
          <p:nvPr/>
        </p:nvSpPr>
        <p:spPr>
          <a:xfrm>
            <a:off x="3371850" y="4808223"/>
            <a:ext cx="2381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Condition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00564" y="5113023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0" y="21431"/>
                </a:moveTo>
                <a:cubicBezTo>
                  <a:pt x="0" y="13551"/>
                  <a:pt x="6407" y="7144"/>
                  <a:pt x="14288" y="7144"/>
                </a:cubicBezTo>
                <a:lnTo>
                  <a:pt x="78581" y="7144"/>
                </a:lnTo>
                <a:cubicBezTo>
                  <a:pt x="86462" y="7144"/>
                  <a:pt x="92869" y="13551"/>
                  <a:pt x="92869" y="21431"/>
                </a:cubicBezTo>
                <a:lnTo>
                  <a:pt x="92869" y="28575"/>
                </a:lnTo>
                <a:lnTo>
                  <a:pt x="104187" y="28575"/>
                </a:lnTo>
                <a:cubicBezTo>
                  <a:pt x="107982" y="28575"/>
                  <a:pt x="111621" y="30071"/>
                  <a:pt x="114300" y="32750"/>
                </a:cubicBezTo>
                <a:lnTo>
                  <a:pt x="124413" y="42863"/>
                </a:lnTo>
                <a:cubicBezTo>
                  <a:pt x="127092" y="45541"/>
                  <a:pt x="128588" y="49180"/>
                  <a:pt x="128588" y="52975"/>
                </a:cubicBezTo>
                <a:lnTo>
                  <a:pt x="128588" y="85725"/>
                </a:lnTo>
                <a:cubicBezTo>
                  <a:pt x="128588" y="93605"/>
                  <a:pt x="122180" y="100013"/>
                  <a:pt x="114300" y="100013"/>
                </a:cubicBezTo>
                <a:lnTo>
                  <a:pt x="113563" y="100013"/>
                </a:lnTo>
                <a:cubicBezTo>
                  <a:pt x="111242" y="108250"/>
                  <a:pt x="103651" y="114300"/>
                  <a:pt x="94655" y="114300"/>
                </a:cubicBezTo>
                <a:cubicBezTo>
                  <a:pt x="85658" y="114300"/>
                  <a:pt x="78090" y="108250"/>
                  <a:pt x="75746" y="100013"/>
                </a:cubicBezTo>
                <a:lnTo>
                  <a:pt x="52841" y="100013"/>
                </a:lnTo>
                <a:cubicBezTo>
                  <a:pt x="50520" y="108250"/>
                  <a:pt x="42929" y="114300"/>
                  <a:pt x="33933" y="114300"/>
                </a:cubicBezTo>
                <a:cubicBezTo>
                  <a:pt x="24936" y="114300"/>
                  <a:pt x="17368" y="108250"/>
                  <a:pt x="15024" y="100013"/>
                </a:cubicBezTo>
                <a:lnTo>
                  <a:pt x="14288" y="100013"/>
                </a:lnTo>
                <a:cubicBezTo>
                  <a:pt x="6407" y="100013"/>
                  <a:pt x="0" y="93605"/>
                  <a:pt x="0" y="85725"/>
                </a:cubicBezTo>
                <a:lnTo>
                  <a:pt x="0" y="21431"/>
                </a:lnTo>
                <a:close/>
                <a:moveTo>
                  <a:pt x="114300" y="64294"/>
                </a:moveTo>
                <a:lnTo>
                  <a:pt x="114300" y="52975"/>
                </a:lnTo>
                <a:lnTo>
                  <a:pt x="104187" y="42863"/>
                </a:lnTo>
                <a:lnTo>
                  <a:pt x="92869" y="42863"/>
                </a:lnTo>
                <a:lnTo>
                  <a:pt x="92869" y="64294"/>
                </a:lnTo>
                <a:lnTo>
                  <a:pt x="114300" y="64294"/>
                </a:lnTo>
                <a:close/>
                <a:moveTo>
                  <a:pt x="42863" y="94655"/>
                </a:moveTo>
                <a:cubicBezTo>
                  <a:pt x="42863" y="89726"/>
                  <a:pt x="38861" y="85725"/>
                  <a:pt x="33933" y="85725"/>
                </a:cubicBezTo>
                <a:cubicBezTo>
                  <a:pt x="29004" y="85725"/>
                  <a:pt x="25003" y="89726"/>
                  <a:pt x="25003" y="94655"/>
                </a:cubicBezTo>
                <a:cubicBezTo>
                  <a:pt x="25003" y="99583"/>
                  <a:pt x="29004" y="103584"/>
                  <a:pt x="33933" y="103584"/>
                </a:cubicBezTo>
                <a:cubicBezTo>
                  <a:pt x="38861" y="103584"/>
                  <a:pt x="42863" y="99583"/>
                  <a:pt x="42863" y="94655"/>
                </a:cubicBezTo>
                <a:close/>
                <a:moveTo>
                  <a:pt x="94655" y="103584"/>
                </a:moveTo>
                <a:cubicBezTo>
                  <a:pt x="99583" y="103584"/>
                  <a:pt x="103584" y="99583"/>
                  <a:pt x="103584" y="94655"/>
                </a:cubicBezTo>
                <a:cubicBezTo>
                  <a:pt x="103584" y="89726"/>
                  <a:pt x="99583" y="85725"/>
                  <a:pt x="94655" y="85725"/>
                </a:cubicBezTo>
                <a:cubicBezTo>
                  <a:pt x="89726" y="85725"/>
                  <a:pt x="85725" y="89726"/>
                  <a:pt x="85725" y="94655"/>
                </a:cubicBezTo>
                <a:cubicBezTo>
                  <a:pt x="85725" y="99583"/>
                  <a:pt x="89726" y="103584"/>
                  <a:pt x="94655" y="10358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5" name="Text 33"/>
          <p:cNvSpPr/>
          <p:nvPr/>
        </p:nvSpPr>
        <p:spPr>
          <a:xfrm>
            <a:off x="836295" y="5074923"/>
            <a:ext cx="2381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Body Style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257550" y="5113023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0" y="14288"/>
                </a:moveTo>
                <a:cubicBezTo>
                  <a:pt x="0" y="6407"/>
                  <a:pt x="6407" y="0"/>
                  <a:pt x="14288" y="0"/>
                </a:cubicBezTo>
                <a:lnTo>
                  <a:pt x="47662" y="0"/>
                </a:lnTo>
                <a:cubicBezTo>
                  <a:pt x="51457" y="0"/>
                  <a:pt x="55096" y="1496"/>
                  <a:pt x="57775" y="4175"/>
                </a:cubicBezTo>
                <a:lnTo>
                  <a:pt x="81550" y="27972"/>
                </a:lnTo>
                <a:cubicBezTo>
                  <a:pt x="84229" y="30651"/>
                  <a:pt x="85725" y="34290"/>
                  <a:pt x="85725" y="38085"/>
                </a:cubicBezTo>
                <a:lnTo>
                  <a:pt x="85725" y="100013"/>
                </a:lnTo>
                <a:cubicBezTo>
                  <a:pt x="85725" y="107893"/>
                  <a:pt x="79318" y="114300"/>
                  <a:pt x="71438" y="114300"/>
                </a:cubicBezTo>
                <a:lnTo>
                  <a:pt x="14288" y="114300"/>
                </a:lnTo>
                <a:cubicBezTo>
                  <a:pt x="6407" y="114300"/>
                  <a:pt x="0" y="107893"/>
                  <a:pt x="0" y="100013"/>
                </a:cubicBezTo>
                <a:lnTo>
                  <a:pt x="0" y="14288"/>
                </a:lnTo>
                <a:close/>
                <a:moveTo>
                  <a:pt x="46434" y="13060"/>
                </a:moveTo>
                <a:lnTo>
                  <a:pt x="46434" y="33933"/>
                </a:lnTo>
                <a:cubicBezTo>
                  <a:pt x="46434" y="36902"/>
                  <a:pt x="48823" y="39291"/>
                  <a:pt x="51792" y="39291"/>
                </a:cubicBezTo>
                <a:lnTo>
                  <a:pt x="72665" y="39291"/>
                </a:lnTo>
                <a:lnTo>
                  <a:pt x="46434" y="13060"/>
                </a:lnTo>
                <a:close/>
                <a:moveTo>
                  <a:pt x="26789" y="57150"/>
                </a:moveTo>
                <a:cubicBezTo>
                  <a:pt x="23820" y="57150"/>
                  <a:pt x="21431" y="59539"/>
                  <a:pt x="21431" y="62508"/>
                </a:cubicBezTo>
                <a:cubicBezTo>
                  <a:pt x="21431" y="65477"/>
                  <a:pt x="23820" y="67866"/>
                  <a:pt x="26789" y="67866"/>
                </a:cubicBezTo>
                <a:lnTo>
                  <a:pt x="58936" y="67866"/>
                </a:lnTo>
                <a:cubicBezTo>
                  <a:pt x="61905" y="67866"/>
                  <a:pt x="64294" y="65477"/>
                  <a:pt x="64294" y="62508"/>
                </a:cubicBezTo>
                <a:cubicBezTo>
                  <a:pt x="64294" y="59539"/>
                  <a:pt x="61905" y="57150"/>
                  <a:pt x="58936" y="57150"/>
                </a:cubicBezTo>
                <a:lnTo>
                  <a:pt x="26789" y="57150"/>
                </a:lnTo>
                <a:close/>
                <a:moveTo>
                  <a:pt x="26789" y="78581"/>
                </a:moveTo>
                <a:cubicBezTo>
                  <a:pt x="23820" y="78581"/>
                  <a:pt x="21431" y="80970"/>
                  <a:pt x="21431" y="83939"/>
                </a:cubicBezTo>
                <a:cubicBezTo>
                  <a:pt x="21431" y="86908"/>
                  <a:pt x="23820" y="89297"/>
                  <a:pt x="26789" y="89297"/>
                </a:cubicBezTo>
                <a:lnTo>
                  <a:pt x="58936" y="89297"/>
                </a:lnTo>
                <a:cubicBezTo>
                  <a:pt x="61905" y="89297"/>
                  <a:pt x="64294" y="86908"/>
                  <a:pt x="64294" y="83939"/>
                </a:cubicBezTo>
                <a:cubicBezTo>
                  <a:pt x="64294" y="80970"/>
                  <a:pt x="61905" y="78581"/>
                  <a:pt x="58936" y="78581"/>
                </a:cubicBezTo>
                <a:lnTo>
                  <a:pt x="26789" y="78581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7" name="Text 35"/>
          <p:cNvSpPr/>
          <p:nvPr/>
        </p:nvSpPr>
        <p:spPr>
          <a:xfrm>
            <a:off x="3371850" y="5074923"/>
            <a:ext cx="2381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Summary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95060" y="1527810"/>
            <a:ext cx="5608320" cy="4246245"/>
          </a:xfrm>
          <a:custGeom>
            <a:avLst/>
            <a:gdLst/>
            <a:ahLst/>
            <a:cxnLst/>
            <a:rect l="l" t="t" r="r" b="b"/>
            <a:pathLst>
              <a:path w="5608320" h="4246245">
                <a:moveTo>
                  <a:pt x="114309" y="0"/>
                </a:moveTo>
                <a:lnTo>
                  <a:pt x="5494011" y="0"/>
                </a:lnTo>
                <a:cubicBezTo>
                  <a:pt x="5557142" y="0"/>
                  <a:pt x="5608320" y="51178"/>
                  <a:pt x="5608320" y="114309"/>
                </a:cubicBezTo>
                <a:lnTo>
                  <a:pt x="5608320" y="4131936"/>
                </a:lnTo>
                <a:cubicBezTo>
                  <a:pt x="5608320" y="4195067"/>
                  <a:pt x="5557142" y="4246245"/>
                  <a:pt x="5494011" y="4246245"/>
                </a:cubicBezTo>
                <a:lnTo>
                  <a:pt x="114309" y="4246245"/>
                </a:lnTo>
                <a:cubicBezTo>
                  <a:pt x="51178" y="4246245"/>
                  <a:pt x="0" y="4195067"/>
                  <a:pt x="0" y="4131936"/>
                </a:cubicBezTo>
                <a:lnTo>
                  <a:pt x="0" y="114309"/>
                </a:lnTo>
                <a:cubicBezTo>
                  <a:pt x="0" y="51178"/>
                  <a:pt x="51178" y="0"/>
                  <a:pt x="114309" y="0"/>
                </a:cubicBezTo>
                <a:close/>
              </a:path>
            </a:pathLst>
          </a:custGeom>
          <a:gradFill rotWithShape="1" flip="none">
            <a:gsLst>
              <a:gs pos="0">
                <a:srgbClr val="FFCA28">
                  <a:alpha val="20000"/>
                </a:srgbClr>
              </a:gs>
              <a:gs pos="100000">
                <a:srgbClr val="FFCA28">
                  <a:alpha val="5000"/>
                </a:srgbClr>
              </a:gs>
            </a:gsLst>
            <a:lin ang="2700000" scaled="1"/>
          </a:gradFill>
          <a:ln w="10160">
            <a:solidFill>
              <a:srgbClr val="FFCA28">
                <a:alpha val="40000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389370" y="17221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40" name="Shape 38"/>
          <p:cNvSpPr/>
          <p:nvPr/>
        </p:nvSpPr>
        <p:spPr>
          <a:xfrm>
            <a:off x="6556057" y="187452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70066" y="43354"/>
                </a:moveTo>
                <a:cubicBezTo>
                  <a:pt x="151358" y="24601"/>
                  <a:pt x="126444" y="14288"/>
                  <a:pt x="99968" y="14288"/>
                </a:cubicBezTo>
                <a:cubicBezTo>
                  <a:pt x="45318" y="14288"/>
                  <a:pt x="848" y="58757"/>
                  <a:pt x="848" y="113407"/>
                </a:cubicBezTo>
                <a:cubicBezTo>
                  <a:pt x="848" y="130865"/>
                  <a:pt x="5402" y="147920"/>
                  <a:pt x="14064" y="162967"/>
                </a:cubicBezTo>
                <a:lnTo>
                  <a:pt x="0" y="214313"/>
                </a:lnTo>
                <a:lnTo>
                  <a:pt x="52551" y="200516"/>
                </a:lnTo>
                <a:cubicBezTo>
                  <a:pt x="67017" y="208419"/>
                  <a:pt x="83314" y="212571"/>
                  <a:pt x="99923" y="212571"/>
                </a:cubicBezTo>
                <a:lnTo>
                  <a:pt x="99968" y="212571"/>
                </a:lnTo>
                <a:cubicBezTo>
                  <a:pt x="154573" y="212571"/>
                  <a:pt x="200025" y="168101"/>
                  <a:pt x="200025" y="113452"/>
                </a:cubicBezTo>
                <a:cubicBezTo>
                  <a:pt x="200025" y="86975"/>
                  <a:pt x="188774" y="62106"/>
                  <a:pt x="170066" y="43354"/>
                </a:cubicBezTo>
                <a:close/>
                <a:moveTo>
                  <a:pt x="99968" y="195873"/>
                </a:moveTo>
                <a:cubicBezTo>
                  <a:pt x="85145" y="195873"/>
                  <a:pt x="70634" y="191899"/>
                  <a:pt x="57998" y="184398"/>
                </a:cubicBezTo>
                <a:lnTo>
                  <a:pt x="55007" y="182612"/>
                </a:lnTo>
                <a:lnTo>
                  <a:pt x="23842" y="190783"/>
                </a:lnTo>
                <a:lnTo>
                  <a:pt x="32147" y="160377"/>
                </a:lnTo>
                <a:lnTo>
                  <a:pt x="30182" y="157252"/>
                </a:lnTo>
                <a:cubicBezTo>
                  <a:pt x="21922" y="144125"/>
                  <a:pt x="17591" y="128989"/>
                  <a:pt x="17591" y="113407"/>
                </a:cubicBezTo>
                <a:cubicBezTo>
                  <a:pt x="17591" y="68000"/>
                  <a:pt x="54560" y="31031"/>
                  <a:pt x="100012" y="31031"/>
                </a:cubicBezTo>
                <a:cubicBezTo>
                  <a:pt x="122024" y="31031"/>
                  <a:pt x="142696" y="39603"/>
                  <a:pt x="158234" y="55185"/>
                </a:cubicBezTo>
                <a:cubicBezTo>
                  <a:pt x="173772" y="70768"/>
                  <a:pt x="183326" y="91440"/>
                  <a:pt x="183282" y="113452"/>
                </a:cubicBezTo>
                <a:cubicBezTo>
                  <a:pt x="183282" y="158904"/>
                  <a:pt x="145375" y="195873"/>
                  <a:pt x="99968" y="195873"/>
                </a:cubicBezTo>
                <a:close/>
                <a:moveTo>
                  <a:pt x="145152" y="134169"/>
                </a:moveTo>
                <a:cubicBezTo>
                  <a:pt x="142696" y="132918"/>
                  <a:pt x="130507" y="126936"/>
                  <a:pt x="128230" y="126132"/>
                </a:cubicBezTo>
                <a:cubicBezTo>
                  <a:pt x="125953" y="125284"/>
                  <a:pt x="124301" y="124882"/>
                  <a:pt x="122649" y="127382"/>
                </a:cubicBezTo>
                <a:cubicBezTo>
                  <a:pt x="120997" y="129882"/>
                  <a:pt x="116265" y="135419"/>
                  <a:pt x="114791" y="137115"/>
                </a:cubicBezTo>
                <a:cubicBezTo>
                  <a:pt x="113362" y="138767"/>
                  <a:pt x="111889" y="138991"/>
                  <a:pt x="109433" y="137740"/>
                </a:cubicBezTo>
                <a:cubicBezTo>
                  <a:pt x="94878" y="130463"/>
                  <a:pt x="85323" y="124748"/>
                  <a:pt x="75724" y="108272"/>
                </a:cubicBezTo>
                <a:cubicBezTo>
                  <a:pt x="73179" y="103897"/>
                  <a:pt x="78269" y="104209"/>
                  <a:pt x="83001" y="94744"/>
                </a:cubicBezTo>
                <a:cubicBezTo>
                  <a:pt x="83805" y="93092"/>
                  <a:pt x="83403" y="91663"/>
                  <a:pt x="82778" y="90413"/>
                </a:cubicBezTo>
                <a:cubicBezTo>
                  <a:pt x="82153" y="89163"/>
                  <a:pt x="77197" y="76974"/>
                  <a:pt x="75143" y="72018"/>
                </a:cubicBezTo>
                <a:cubicBezTo>
                  <a:pt x="73134" y="67196"/>
                  <a:pt x="71080" y="67866"/>
                  <a:pt x="69562" y="67776"/>
                </a:cubicBezTo>
                <a:cubicBezTo>
                  <a:pt x="68134" y="67687"/>
                  <a:pt x="66482" y="67687"/>
                  <a:pt x="64830" y="67687"/>
                </a:cubicBezTo>
                <a:cubicBezTo>
                  <a:pt x="63178" y="67687"/>
                  <a:pt x="60499" y="68312"/>
                  <a:pt x="58222" y="70768"/>
                </a:cubicBezTo>
                <a:cubicBezTo>
                  <a:pt x="55944" y="73268"/>
                  <a:pt x="49560" y="79251"/>
                  <a:pt x="49560" y="91440"/>
                </a:cubicBezTo>
                <a:cubicBezTo>
                  <a:pt x="49560" y="103629"/>
                  <a:pt x="58445" y="115416"/>
                  <a:pt x="59650" y="117068"/>
                </a:cubicBezTo>
                <a:cubicBezTo>
                  <a:pt x="60900" y="118720"/>
                  <a:pt x="77108" y="143723"/>
                  <a:pt x="101977" y="154484"/>
                </a:cubicBezTo>
                <a:cubicBezTo>
                  <a:pt x="117693" y="161270"/>
                  <a:pt x="123855" y="161851"/>
                  <a:pt x="131713" y="160690"/>
                </a:cubicBezTo>
                <a:cubicBezTo>
                  <a:pt x="136490" y="159975"/>
                  <a:pt x="146358" y="154707"/>
                  <a:pt x="148411" y="148903"/>
                </a:cubicBezTo>
                <a:cubicBezTo>
                  <a:pt x="150465" y="143098"/>
                  <a:pt x="150465" y="138142"/>
                  <a:pt x="149840" y="137115"/>
                </a:cubicBezTo>
                <a:cubicBezTo>
                  <a:pt x="149260" y="135999"/>
                  <a:pt x="147608" y="135374"/>
                  <a:pt x="145152" y="134169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1" name="Text 39"/>
          <p:cNvSpPr/>
          <p:nvPr/>
        </p:nvSpPr>
        <p:spPr>
          <a:xfrm>
            <a:off x="7037070" y="1760339"/>
            <a:ext cx="17621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04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037070" y="1912620"/>
            <a:ext cx="1819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WhatsApp Share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89370" y="2407920"/>
            <a:ext cx="5219700" cy="1219200"/>
          </a:xfrm>
          <a:custGeom>
            <a:avLst/>
            <a:gdLst/>
            <a:ahLst/>
            <a:cxnLst/>
            <a:rect l="l" t="t" r="r" b="b"/>
            <a:pathLst>
              <a:path w="5219700" h="1219200">
                <a:moveTo>
                  <a:pt x="76200" y="0"/>
                </a:moveTo>
                <a:lnTo>
                  <a:pt x="5143500" y="0"/>
                </a:lnTo>
                <a:cubicBezTo>
                  <a:pt x="5185556" y="0"/>
                  <a:pt x="5219700" y="34144"/>
                  <a:pt x="5219700" y="76200"/>
                </a:cubicBezTo>
                <a:lnTo>
                  <a:pt x="5219700" y="1143000"/>
                </a:lnTo>
                <a:cubicBezTo>
                  <a:pt x="5219700" y="1185056"/>
                  <a:pt x="5185556" y="1219200"/>
                  <a:pt x="5143500" y="1219200"/>
                </a:cubicBezTo>
                <a:lnTo>
                  <a:pt x="76200" y="1219200"/>
                </a:lnTo>
                <a:cubicBezTo>
                  <a:pt x="34144" y="1219200"/>
                  <a:pt x="0" y="1185056"/>
                  <a:pt x="0" y="11430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4" name="Text 42"/>
          <p:cNvSpPr/>
          <p:nvPr/>
        </p:nvSpPr>
        <p:spPr>
          <a:xfrm>
            <a:off x="6503670" y="2522223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Twilio Integration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522720" y="281749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41724" y="6511"/>
                </a:moveTo>
                <a:cubicBezTo>
                  <a:pt x="39666" y="1589"/>
                  <a:pt x="34301" y="-1016"/>
                  <a:pt x="29196" y="365"/>
                </a:cubicBezTo>
                <a:lnTo>
                  <a:pt x="27764" y="755"/>
                </a:lnTo>
                <a:cubicBezTo>
                  <a:pt x="10939" y="5339"/>
                  <a:pt x="-3438" y="21643"/>
                  <a:pt x="755" y="41490"/>
                </a:cubicBezTo>
                <a:cubicBezTo>
                  <a:pt x="10418" y="87068"/>
                  <a:pt x="46282" y="122932"/>
                  <a:pt x="91860" y="132595"/>
                </a:cubicBezTo>
                <a:cubicBezTo>
                  <a:pt x="111733" y="136814"/>
                  <a:pt x="128011" y="122411"/>
                  <a:pt x="132595" y="105586"/>
                </a:cubicBezTo>
                <a:lnTo>
                  <a:pt x="132985" y="104154"/>
                </a:lnTo>
                <a:cubicBezTo>
                  <a:pt x="134392" y="99023"/>
                  <a:pt x="131761" y="93658"/>
                  <a:pt x="126865" y="91626"/>
                </a:cubicBezTo>
                <a:lnTo>
                  <a:pt x="101523" y="81078"/>
                </a:lnTo>
                <a:cubicBezTo>
                  <a:pt x="97226" y="79281"/>
                  <a:pt x="92251" y="80531"/>
                  <a:pt x="89282" y="84151"/>
                </a:cubicBezTo>
                <a:lnTo>
                  <a:pt x="79229" y="96444"/>
                </a:lnTo>
                <a:cubicBezTo>
                  <a:pt x="60919" y="87355"/>
                  <a:pt x="46178" y="72144"/>
                  <a:pt x="37713" y="53470"/>
                </a:cubicBezTo>
                <a:lnTo>
                  <a:pt x="49225" y="44094"/>
                </a:lnTo>
                <a:cubicBezTo>
                  <a:pt x="52845" y="41151"/>
                  <a:pt x="54069" y="36176"/>
                  <a:pt x="52298" y="31853"/>
                </a:cubicBezTo>
                <a:lnTo>
                  <a:pt x="41724" y="6511"/>
                </a:ln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46" name="Text 44"/>
          <p:cNvSpPr/>
          <p:nvPr/>
        </p:nvSpPr>
        <p:spPr>
          <a:xfrm>
            <a:off x="6746557" y="2788923"/>
            <a:ext cx="2095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WhatsApp Sandbox: +14155238886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506051" y="3084198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66805" y="2084"/>
                </a:moveTo>
                <a:cubicBezTo>
                  <a:pt x="84055" y="2084"/>
                  <a:pt x="98059" y="16088"/>
                  <a:pt x="98059" y="33337"/>
                </a:cubicBezTo>
                <a:cubicBezTo>
                  <a:pt x="98059" y="50587"/>
                  <a:pt x="84055" y="64591"/>
                  <a:pt x="66805" y="64591"/>
                </a:cubicBezTo>
                <a:cubicBezTo>
                  <a:pt x="49556" y="64591"/>
                  <a:pt x="35551" y="50587"/>
                  <a:pt x="35551" y="33338"/>
                </a:cubicBezTo>
                <a:cubicBezTo>
                  <a:pt x="35551" y="16088"/>
                  <a:pt x="49556" y="2084"/>
                  <a:pt x="66805" y="2084"/>
                </a:cubicBezTo>
                <a:close/>
                <a:moveTo>
                  <a:pt x="59044" y="79177"/>
                </a:moveTo>
                <a:lnTo>
                  <a:pt x="74515" y="79177"/>
                </a:lnTo>
                <a:lnTo>
                  <a:pt x="74905" y="79177"/>
                </a:lnTo>
                <a:cubicBezTo>
                  <a:pt x="71545" y="86157"/>
                  <a:pt x="72874" y="94335"/>
                  <a:pt x="77900" y="99882"/>
                </a:cubicBezTo>
                <a:cubicBezTo>
                  <a:pt x="72639" y="105690"/>
                  <a:pt x="71441" y="114415"/>
                  <a:pt x="75452" y="121604"/>
                </a:cubicBezTo>
                <a:lnTo>
                  <a:pt x="81312" y="132126"/>
                </a:lnTo>
                <a:cubicBezTo>
                  <a:pt x="81547" y="132543"/>
                  <a:pt x="81807" y="132959"/>
                  <a:pt x="82068" y="133350"/>
                </a:cubicBezTo>
                <a:lnTo>
                  <a:pt x="20341" y="133350"/>
                </a:lnTo>
                <a:cubicBezTo>
                  <a:pt x="16070" y="133350"/>
                  <a:pt x="12606" y="129886"/>
                  <a:pt x="12606" y="125615"/>
                </a:cubicBezTo>
                <a:cubicBezTo>
                  <a:pt x="12606" y="99960"/>
                  <a:pt x="33390" y="79177"/>
                  <a:pt x="59044" y="79177"/>
                </a:cubicBezTo>
                <a:close/>
                <a:moveTo>
                  <a:pt x="112670" y="64487"/>
                </a:moveTo>
                <a:cubicBezTo>
                  <a:pt x="112670" y="61023"/>
                  <a:pt x="115457" y="58236"/>
                  <a:pt x="118921" y="58236"/>
                </a:cubicBezTo>
                <a:lnTo>
                  <a:pt x="131423" y="58236"/>
                </a:lnTo>
                <a:cubicBezTo>
                  <a:pt x="134887" y="58236"/>
                  <a:pt x="137673" y="61023"/>
                  <a:pt x="137673" y="64487"/>
                </a:cubicBezTo>
                <a:lnTo>
                  <a:pt x="137673" y="66076"/>
                </a:lnTo>
                <a:cubicBezTo>
                  <a:pt x="137673" y="70998"/>
                  <a:pt x="143950" y="74619"/>
                  <a:pt x="148222" y="72170"/>
                </a:cubicBezTo>
                <a:lnTo>
                  <a:pt x="149524" y="71415"/>
                </a:lnTo>
                <a:cubicBezTo>
                  <a:pt x="152545" y="69670"/>
                  <a:pt x="156426" y="70738"/>
                  <a:pt x="158119" y="73785"/>
                </a:cubicBezTo>
                <a:lnTo>
                  <a:pt x="163953" y="84255"/>
                </a:lnTo>
                <a:cubicBezTo>
                  <a:pt x="165568" y="87172"/>
                  <a:pt x="164630" y="90819"/>
                  <a:pt x="161817" y="92590"/>
                </a:cubicBezTo>
                <a:lnTo>
                  <a:pt x="160593" y="93345"/>
                </a:lnTo>
                <a:cubicBezTo>
                  <a:pt x="156374" y="95976"/>
                  <a:pt x="156374" y="103737"/>
                  <a:pt x="160593" y="106394"/>
                </a:cubicBezTo>
                <a:lnTo>
                  <a:pt x="161791" y="107149"/>
                </a:lnTo>
                <a:cubicBezTo>
                  <a:pt x="164604" y="108920"/>
                  <a:pt x="165568" y="112566"/>
                  <a:pt x="163953" y="115483"/>
                </a:cubicBezTo>
                <a:lnTo>
                  <a:pt x="158093" y="126005"/>
                </a:lnTo>
                <a:cubicBezTo>
                  <a:pt x="156400" y="129053"/>
                  <a:pt x="152519" y="130146"/>
                  <a:pt x="149498" y="128375"/>
                </a:cubicBezTo>
                <a:lnTo>
                  <a:pt x="148222" y="127620"/>
                </a:lnTo>
                <a:cubicBezTo>
                  <a:pt x="143950" y="125146"/>
                  <a:pt x="137673" y="128792"/>
                  <a:pt x="137673" y="133715"/>
                </a:cubicBezTo>
                <a:lnTo>
                  <a:pt x="137673" y="135303"/>
                </a:lnTo>
                <a:cubicBezTo>
                  <a:pt x="137673" y="138767"/>
                  <a:pt x="134887" y="141554"/>
                  <a:pt x="131423" y="141554"/>
                </a:cubicBezTo>
                <a:lnTo>
                  <a:pt x="118921" y="141554"/>
                </a:lnTo>
                <a:cubicBezTo>
                  <a:pt x="115457" y="141554"/>
                  <a:pt x="112670" y="138767"/>
                  <a:pt x="112670" y="135303"/>
                </a:cubicBezTo>
                <a:lnTo>
                  <a:pt x="112670" y="133767"/>
                </a:lnTo>
                <a:cubicBezTo>
                  <a:pt x="112670" y="128818"/>
                  <a:pt x="106367" y="125172"/>
                  <a:pt x="102070" y="127646"/>
                </a:cubicBezTo>
                <a:lnTo>
                  <a:pt x="100820" y="128375"/>
                </a:lnTo>
                <a:cubicBezTo>
                  <a:pt x="97799" y="130120"/>
                  <a:pt x="93944" y="129053"/>
                  <a:pt x="92225" y="126005"/>
                </a:cubicBezTo>
                <a:lnTo>
                  <a:pt x="86339" y="115483"/>
                </a:lnTo>
                <a:cubicBezTo>
                  <a:pt x="84724" y="112566"/>
                  <a:pt x="85662" y="108894"/>
                  <a:pt x="88501" y="107123"/>
                </a:cubicBezTo>
                <a:lnTo>
                  <a:pt x="89647" y="106420"/>
                </a:lnTo>
                <a:cubicBezTo>
                  <a:pt x="93892" y="103789"/>
                  <a:pt x="93892" y="95976"/>
                  <a:pt x="89647" y="93345"/>
                </a:cubicBezTo>
                <a:lnTo>
                  <a:pt x="88475" y="92616"/>
                </a:lnTo>
                <a:cubicBezTo>
                  <a:pt x="85636" y="90845"/>
                  <a:pt x="84698" y="87172"/>
                  <a:pt x="86313" y="84255"/>
                </a:cubicBezTo>
                <a:lnTo>
                  <a:pt x="92173" y="73759"/>
                </a:lnTo>
                <a:cubicBezTo>
                  <a:pt x="93866" y="70712"/>
                  <a:pt x="97747" y="69644"/>
                  <a:pt x="100742" y="71389"/>
                </a:cubicBezTo>
                <a:lnTo>
                  <a:pt x="101992" y="72118"/>
                </a:lnTo>
                <a:cubicBezTo>
                  <a:pt x="106289" y="74593"/>
                  <a:pt x="112592" y="70946"/>
                  <a:pt x="112592" y="65998"/>
                </a:cubicBezTo>
                <a:lnTo>
                  <a:pt x="112592" y="64461"/>
                </a:lnTo>
                <a:close/>
                <a:moveTo>
                  <a:pt x="138689" y="99960"/>
                </a:moveTo>
                <a:cubicBezTo>
                  <a:pt x="138689" y="92486"/>
                  <a:pt x="132621" y="86417"/>
                  <a:pt x="125146" y="86417"/>
                </a:cubicBezTo>
                <a:cubicBezTo>
                  <a:pt x="117671" y="86417"/>
                  <a:pt x="111602" y="92486"/>
                  <a:pt x="111602" y="99960"/>
                </a:cubicBezTo>
                <a:cubicBezTo>
                  <a:pt x="111602" y="107435"/>
                  <a:pt x="117671" y="113504"/>
                  <a:pt x="125146" y="113504"/>
                </a:cubicBezTo>
                <a:cubicBezTo>
                  <a:pt x="132621" y="113504"/>
                  <a:pt x="138689" y="107435"/>
                  <a:pt x="138689" y="99960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48" name="Text 46"/>
          <p:cNvSpPr/>
          <p:nvPr/>
        </p:nvSpPr>
        <p:spPr>
          <a:xfrm>
            <a:off x="6746557" y="3055623"/>
            <a:ext cx="180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Configurable recipient via .env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522720" y="335089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60424" y="89595"/>
                </a:moveTo>
                <a:lnTo>
                  <a:pt x="60424" y="72926"/>
                </a:lnTo>
                <a:lnTo>
                  <a:pt x="43755" y="72926"/>
                </a:lnTo>
                <a:cubicBezTo>
                  <a:pt x="40291" y="72926"/>
                  <a:pt x="37505" y="70139"/>
                  <a:pt x="37505" y="66675"/>
                </a:cubicBezTo>
                <a:cubicBezTo>
                  <a:pt x="37505" y="63211"/>
                  <a:pt x="40291" y="60424"/>
                  <a:pt x="43755" y="60424"/>
                </a:cubicBezTo>
                <a:lnTo>
                  <a:pt x="60424" y="60424"/>
                </a:lnTo>
                <a:lnTo>
                  <a:pt x="60424" y="43755"/>
                </a:lnTo>
                <a:cubicBezTo>
                  <a:pt x="60424" y="40291"/>
                  <a:pt x="63211" y="37505"/>
                  <a:pt x="66675" y="37505"/>
                </a:cubicBezTo>
                <a:cubicBezTo>
                  <a:pt x="70139" y="37505"/>
                  <a:pt x="72926" y="40291"/>
                  <a:pt x="72926" y="43755"/>
                </a:cubicBezTo>
                <a:lnTo>
                  <a:pt x="72926" y="60424"/>
                </a:lnTo>
                <a:lnTo>
                  <a:pt x="89595" y="60424"/>
                </a:lnTo>
                <a:cubicBezTo>
                  <a:pt x="93059" y="60424"/>
                  <a:pt x="95845" y="63211"/>
                  <a:pt x="95845" y="66675"/>
                </a:cubicBezTo>
                <a:cubicBezTo>
                  <a:pt x="95845" y="70139"/>
                  <a:pt x="93059" y="72926"/>
                  <a:pt x="89595" y="72926"/>
                </a:cubicBezTo>
                <a:lnTo>
                  <a:pt x="72926" y="72926"/>
                </a:lnTo>
                <a:lnTo>
                  <a:pt x="72926" y="89595"/>
                </a:lnTo>
                <a:cubicBezTo>
                  <a:pt x="72926" y="93059"/>
                  <a:pt x="70139" y="95845"/>
                  <a:pt x="66675" y="95845"/>
                </a:cubicBezTo>
                <a:cubicBezTo>
                  <a:pt x="63211" y="95845"/>
                  <a:pt x="60424" y="93059"/>
                  <a:pt x="60424" y="89595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50" name="Text 48"/>
          <p:cNvSpPr/>
          <p:nvPr/>
        </p:nvSpPr>
        <p:spPr>
          <a:xfrm>
            <a:off x="6746557" y="3322323"/>
            <a:ext cx="1733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Auto-adds 'whatsapp:' prefix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89370" y="3741423"/>
            <a:ext cx="5219700" cy="1219200"/>
          </a:xfrm>
          <a:custGeom>
            <a:avLst/>
            <a:gdLst/>
            <a:ahLst/>
            <a:cxnLst/>
            <a:rect l="l" t="t" r="r" b="b"/>
            <a:pathLst>
              <a:path w="5219700" h="1219200">
                <a:moveTo>
                  <a:pt x="76200" y="0"/>
                </a:moveTo>
                <a:lnTo>
                  <a:pt x="5143500" y="0"/>
                </a:lnTo>
                <a:cubicBezTo>
                  <a:pt x="5185556" y="0"/>
                  <a:pt x="5219700" y="34144"/>
                  <a:pt x="5219700" y="76200"/>
                </a:cubicBezTo>
                <a:lnTo>
                  <a:pt x="5219700" y="1143000"/>
                </a:lnTo>
                <a:cubicBezTo>
                  <a:pt x="5219700" y="1185056"/>
                  <a:pt x="5185556" y="1219200"/>
                  <a:pt x="5143500" y="1219200"/>
                </a:cubicBezTo>
                <a:lnTo>
                  <a:pt x="76200" y="1219200"/>
                </a:lnTo>
                <a:cubicBezTo>
                  <a:pt x="34144" y="1219200"/>
                  <a:pt x="0" y="1185056"/>
                  <a:pt x="0" y="11430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2" name="Text 50"/>
          <p:cNvSpPr/>
          <p:nvPr/>
        </p:nvSpPr>
        <p:spPr>
          <a:xfrm>
            <a:off x="6503670" y="3855723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522720" y="416052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14300" y="57150"/>
                </a:moveTo>
                <a:cubicBezTo>
                  <a:pt x="130076" y="57150"/>
                  <a:pt x="142875" y="44351"/>
                  <a:pt x="142875" y="28575"/>
                </a:cubicBezTo>
                <a:cubicBezTo>
                  <a:pt x="142875" y="12799"/>
                  <a:pt x="130076" y="0"/>
                  <a:pt x="114300" y="0"/>
                </a:cubicBezTo>
                <a:cubicBezTo>
                  <a:pt x="98524" y="0"/>
                  <a:pt x="85725" y="12799"/>
                  <a:pt x="85725" y="28575"/>
                </a:cubicBezTo>
                <a:cubicBezTo>
                  <a:pt x="85725" y="30182"/>
                  <a:pt x="85874" y="31790"/>
                  <a:pt x="86112" y="33338"/>
                </a:cubicBezTo>
                <a:lnTo>
                  <a:pt x="47506" y="54799"/>
                </a:lnTo>
                <a:cubicBezTo>
                  <a:pt x="42476" y="50334"/>
                  <a:pt x="35838" y="47625"/>
                  <a:pt x="28575" y="47625"/>
                </a:cubicBezTo>
                <a:cubicBezTo>
                  <a:pt x="12799" y="47625"/>
                  <a:pt x="0" y="60424"/>
                  <a:pt x="0" y="76200"/>
                </a:cubicBezTo>
                <a:cubicBezTo>
                  <a:pt x="0" y="91976"/>
                  <a:pt x="12799" y="104775"/>
                  <a:pt x="28575" y="104775"/>
                </a:cubicBezTo>
                <a:cubicBezTo>
                  <a:pt x="35838" y="104775"/>
                  <a:pt x="42446" y="102066"/>
                  <a:pt x="47506" y="97601"/>
                </a:cubicBezTo>
                <a:lnTo>
                  <a:pt x="86112" y="119062"/>
                </a:lnTo>
                <a:cubicBezTo>
                  <a:pt x="85844" y="120610"/>
                  <a:pt x="85725" y="122188"/>
                  <a:pt x="85725" y="123825"/>
                </a:cubicBezTo>
                <a:cubicBezTo>
                  <a:pt x="85725" y="139601"/>
                  <a:pt x="98524" y="152400"/>
                  <a:pt x="114300" y="152400"/>
                </a:cubicBezTo>
                <a:cubicBezTo>
                  <a:pt x="130076" y="152400"/>
                  <a:pt x="142875" y="139601"/>
                  <a:pt x="142875" y="123825"/>
                </a:cubicBezTo>
                <a:cubicBezTo>
                  <a:pt x="142875" y="108049"/>
                  <a:pt x="130076" y="95250"/>
                  <a:pt x="114300" y="95250"/>
                </a:cubicBezTo>
                <a:cubicBezTo>
                  <a:pt x="107037" y="95250"/>
                  <a:pt x="100429" y="97959"/>
                  <a:pt x="95369" y="102424"/>
                </a:cubicBezTo>
                <a:lnTo>
                  <a:pt x="56763" y="80962"/>
                </a:lnTo>
                <a:cubicBezTo>
                  <a:pt x="57031" y="79415"/>
                  <a:pt x="57150" y="77837"/>
                  <a:pt x="57150" y="76200"/>
                </a:cubicBezTo>
                <a:cubicBezTo>
                  <a:pt x="57150" y="74563"/>
                  <a:pt x="57001" y="72985"/>
                  <a:pt x="56763" y="71438"/>
                </a:cubicBezTo>
                <a:lnTo>
                  <a:pt x="95369" y="49976"/>
                </a:lnTo>
                <a:cubicBezTo>
                  <a:pt x="100399" y="54441"/>
                  <a:pt x="107037" y="57150"/>
                  <a:pt x="114300" y="57150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54" name="Text 52"/>
          <p:cNvSpPr/>
          <p:nvPr/>
        </p:nvSpPr>
        <p:spPr>
          <a:xfrm>
            <a:off x="6770370" y="4122423"/>
            <a:ext cx="4695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One-Click Share: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Send chat responses and price estimates directly to WhatsApp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541770" y="4427223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4763" y="19050"/>
                </a:moveTo>
                <a:cubicBezTo>
                  <a:pt x="4763" y="8543"/>
                  <a:pt x="13305" y="0"/>
                  <a:pt x="23813" y="0"/>
                </a:cubicBezTo>
                <a:lnTo>
                  <a:pt x="90488" y="0"/>
                </a:lnTo>
                <a:cubicBezTo>
                  <a:pt x="100995" y="0"/>
                  <a:pt x="109537" y="8543"/>
                  <a:pt x="109537" y="19050"/>
                </a:cubicBezTo>
                <a:lnTo>
                  <a:pt x="109537" y="133350"/>
                </a:lnTo>
                <a:cubicBezTo>
                  <a:pt x="109537" y="143857"/>
                  <a:pt x="100995" y="152400"/>
                  <a:pt x="90488" y="152400"/>
                </a:cubicBezTo>
                <a:lnTo>
                  <a:pt x="23813" y="152400"/>
                </a:lnTo>
                <a:cubicBezTo>
                  <a:pt x="13305" y="152400"/>
                  <a:pt x="4763" y="143857"/>
                  <a:pt x="4763" y="133350"/>
                </a:cubicBezTo>
                <a:lnTo>
                  <a:pt x="4763" y="19050"/>
                </a:lnTo>
                <a:close/>
                <a:moveTo>
                  <a:pt x="23813" y="19050"/>
                </a:moveTo>
                <a:lnTo>
                  <a:pt x="23813" y="109537"/>
                </a:lnTo>
                <a:lnTo>
                  <a:pt x="90488" y="109537"/>
                </a:lnTo>
                <a:lnTo>
                  <a:pt x="90488" y="19050"/>
                </a:lnTo>
                <a:lnTo>
                  <a:pt x="23813" y="19050"/>
                </a:lnTo>
                <a:close/>
                <a:moveTo>
                  <a:pt x="57150" y="140494"/>
                </a:moveTo>
                <a:cubicBezTo>
                  <a:pt x="62419" y="140494"/>
                  <a:pt x="66675" y="136237"/>
                  <a:pt x="66675" y="130969"/>
                </a:cubicBezTo>
                <a:cubicBezTo>
                  <a:pt x="66675" y="125700"/>
                  <a:pt x="62419" y="121444"/>
                  <a:pt x="57150" y="121444"/>
                </a:cubicBezTo>
                <a:cubicBezTo>
                  <a:pt x="51881" y="121444"/>
                  <a:pt x="47625" y="125700"/>
                  <a:pt x="47625" y="130969"/>
                </a:cubicBezTo>
                <a:cubicBezTo>
                  <a:pt x="47625" y="136237"/>
                  <a:pt x="51881" y="140494"/>
                  <a:pt x="57150" y="140494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56" name="Text 54"/>
          <p:cNvSpPr/>
          <p:nvPr/>
        </p:nvSpPr>
        <p:spPr>
          <a:xfrm>
            <a:off x="6770370" y="4389123"/>
            <a:ext cx="3248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Mobile-First: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Perfect for Jordan's mobile-centric market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532245" y="469392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0"/>
                </a:moveTo>
                <a:cubicBezTo>
                  <a:pt x="61406" y="0"/>
                  <a:pt x="57150" y="4256"/>
                  <a:pt x="57150" y="9525"/>
                </a:cubicBezTo>
                <a:lnTo>
                  <a:pt x="57150" y="10478"/>
                </a:lnTo>
                <a:cubicBezTo>
                  <a:pt x="35421" y="14883"/>
                  <a:pt x="19050" y="34111"/>
                  <a:pt x="19050" y="57150"/>
                </a:cubicBezTo>
                <a:lnTo>
                  <a:pt x="19050" y="63609"/>
                </a:lnTo>
                <a:cubicBezTo>
                  <a:pt x="19050" y="77926"/>
                  <a:pt x="14168" y="91827"/>
                  <a:pt x="5239" y="103019"/>
                </a:cubicBezTo>
                <a:lnTo>
                  <a:pt x="2322" y="106650"/>
                </a:lnTo>
                <a:cubicBezTo>
                  <a:pt x="804" y="108525"/>
                  <a:pt x="0" y="110847"/>
                  <a:pt x="0" y="113258"/>
                </a:cubicBezTo>
                <a:cubicBezTo>
                  <a:pt x="0" y="119092"/>
                  <a:pt x="4733" y="123825"/>
                  <a:pt x="10567" y="123825"/>
                </a:cubicBezTo>
                <a:lnTo>
                  <a:pt x="122753" y="123825"/>
                </a:lnTo>
                <a:cubicBezTo>
                  <a:pt x="128588" y="123825"/>
                  <a:pt x="133320" y="119092"/>
                  <a:pt x="133320" y="113258"/>
                </a:cubicBezTo>
                <a:cubicBezTo>
                  <a:pt x="133320" y="110847"/>
                  <a:pt x="132517" y="108525"/>
                  <a:pt x="130999" y="106650"/>
                </a:cubicBezTo>
                <a:lnTo>
                  <a:pt x="128081" y="103019"/>
                </a:lnTo>
                <a:cubicBezTo>
                  <a:pt x="119182" y="91827"/>
                  <a:pt x="114300" y="77926"/>
                  <a:pt x="114300" y="63609"/>
                </a:cubicBezTo>
                <a:lnTo>
                  <a:pt x="114300" y="57150"/>
                </a:lnTo>
                <a:cubicBezTo>
                  <a:pt x="114300" y="34111"/>
                  <a:pt x="97929" y="14883"/>
                  <a:pt x="76200" y="10477"/>
                </a:cubicBezTo>
                <a:lnTo>
                  <a:pt x="76200" y="9525"/>
                </a:lnTo>
                <a:cubicBezTo>
                  <a:pt x="76200" y="4256"/>
                  <a:pt x="71944" y="0"/>
                  <a:pt x="66675" y="0"/>
                </a:cubicBezTo>
                <a:close/>
                <a:moveTo>
                  <a:pt x="48220" y="138113"/>
                </a:moveTo>
                <a:cubicBezTo>
                  <a:pt x="50334" y="146328"/>
                  <a:pt x="57805" y="152400"/>
                  <a:pt x="66675" y="152400"/>
                </a:cubicBezTo>
                <a:cubicBezTo>
                  <a:pt x="75545" y="152400"/>
                  <a:pt x="83016" y="146328"/>
                  <a:pt x="85130" y="138113"/>
                </a:cubicBezTo>
                <a:lnTo>
                  <a:pt x="48220" y="138113"/>
                </a:ln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58" name="Text 56"/>
          <p:cNvSpPr/>
          <p:nvPr/>
        </p:nvSpPr>
        <p:spPr>
          <a:xfrm>
            <a:off x="6770370" y="4655823"/>
            <a:ext cx="3009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Toast Notifications: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Real-time send status feedback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384810" y="5932169"/>
            <a:ext cx="11418570" cy="541020"/>
          </a:xfrm>
          <a:custGeom>
            <a:avLst/>
            <a:gdLst/>
            <a:ahLst/>
            <a:cxnLst/>
            <a:rect l="l" t="t" r="r" b="b"/>
            <a:pathLst>
              <a:path w="11418570" h="541020">
                <a:moveTo>
                  <a:pt x="114301" y="0"/>
                </a:moveTo>
                <a:lnTo>
                  <a:pt x="11304269" y="0"/>
                </a:lnTo>
                <a:cubicBezTo>
                  <a:pt x="11367396" y="0"/>
                  <a:pt x="11418570" y="51174"/>
                  <a:pt x="11418570" y="114301"/>
                </a:cubicBezTo>
                <a:lnTo>
                  <a:pt x="11418570" y="426719"/>
                </a:lnTo>
                <a:cubicBezTo>
                  <a:pt x="11418570" y="489846"/>
                  <a:pt x="11367396" y="541020"/>
                  <a:pt x="11304269" y="541020"/>
                </a:cubicBezTo>
                <a:lnTo>
                  <a:pt x="114301" y="541020"/>
                </a:lnTo>
                <a:cubicBezTo>
                  <a:pt x="51174" y="541020"/>
                  <a:pt x="0" y="489846"/>
                  <a:pt x="0" y="42671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588645" y="6107432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61" name="Text 59"/>
          <p:cNvSpPr/>
          <p:nvPr/>
        </p:nvSpPr>
        <p:spPr>
          <a:xfrm>
            <a:off x="893445" y="6088382"/>
            <a:ext cx="10677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Combined Power: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Users can upload a car photo, get AI identification, receive a price estimate, and share everything via WhatsApp—all in one seamless workflow.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Design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Technical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Multi-Agent Orchestration with CrewAI Flows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527810"/>
            <a:ext cx="6894195" cy="4941570"/>
          </a:xfrm>
          <a:custGeom>
            <a:avLst/>
            <a:gdLst/>
            <a:ahLst/>
            <a:cxnLst/>
            <a:rect l="l" t="t" r="r" b="b"/>
            <a:pathLst>
              <a:path w="6894195" h="4941570">
                <a:moveTo>
                  <a:pt x="114299" y="0"/>
                </a:moveTo>
                <a:lnTo>
                  <a:pt x="6779896" y="0"/>
                </a:lnTo>
                <a:cubicBezTo>
                  <a:pt x="6843022" y="0"/>
                  <a:pt x="6894195" y="51173"/>
                  <a:pt x="6894195" y="114299"/>
                </a:cubicBezTo>
                <a:lnTo>
                  <a:pt x="6894195" y="4827271"/>
                </a:lnTo>
                <a:cubicBezTo>
                  <a:pt x="6894195" y="4890397"/>
                  <a:pt x="6843022" y="4941570"/>
                  <a:pt x="6779896" y="4941570"/>
                </a:cubicBezTo>
                <a:lnTo>
                  <a:pt x="114299" y="4941570"/>
                </a:lnTo>
                <a:cubicBezTo>
                  <a:pt x="51173" y="4941570"/>
                  <a:pt x="0" y="4890397"/>
                  <a:pt x="0" y="482727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37474F">
              <a:alpha val="20000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2692718" y="1725933"/>
            <a:ext cx="2274570" cy="350520"/>
          </a:xfrm>
          <a:custGeom>
            <a:avLst/>
            <a:gdLst/>
            <a:ahLst/>
            <a:cxnLst/>
            <a:rect l="l" t="t" r="r" b="b"/>
            <a:pathLst>
              <a:path w="2274570" h="350520">
                <a:moveTo>
                  <a:pt x="76200" y="0"/>
                </a:moveTo>
                <a:lnTo>
                  <a:pt x="2198370" y="0"/>
                </a:lnTo>
                <a:cubicBezTo>
                  <a:pt x="2240454" y="0"/>
                  <a:pt x="2274570" y="34116"/>
                  <a:pt x="2274570" y="76200"/>
                </a:cubicBezTo>
                <a:lnTo>
                  <a:pt x="2274570" y="274320"/>
                </a:lnTo>
                <a:cubicBezTo>
                  <a:pt x="2274570" y="316404"/>
                  <a:pt x="2240454" y="350520"/>
                  <a:pt x="2198370" y="350520"/>
                </a:cubicBezTo>
                <a:lnTo>
                  <a:pt x="76200" y="350520"/>
                </a:lnTo>
                <a:cubicBezTo>
                  <a:pt x="34144" y="350520"/>
                  <a:pt x="0" y="316376"/>
                  <a:pt x="0" y="2743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0160">
            <a:solidFill>
              <a:srgbClr val="4DB6AC">
                <a:alpha val="40000"/>
              </a:srgbClr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2815590" y="1805941"/>
            <a:ext cx="2028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🌐 Browser — Dark Cyberpunk UI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760589" y="2194559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9" name="Shape 7"/>
          <p:cNvSpPr/>
          <p:nvPr/>
        </p:nvSpPr>
        <p:spPr>
          <a:xfrm>
            <a:off x="2325648" y="2503169"/>
            <a:ext cx="3017520" cy="350520"/>
          </a:xfrm>
          <a:custGeom>
            <a:avLst/>
            <a:gdLst/>
            <a:ahLst/>
            <a:cxnLst/>
            <a:rect l="l" t="t" r="r" b="b"/>
            <a:pathLst>
              <a:path w="3017520" h="350520">
                <a:moveTo>
                  <a:pt x="76200" y="0"/>
                </a:moveTo>
                <a:lnTo>
                  <a:pt x="2941320" y="0"/>
                </a:lnTo>
                <a:cubicBezTo>
                  <a:pt x="2983404" y="0"/>
                  <a:pt x="3017520" y="34116"/>
                  <a:pt x="3017520" y="76200"/>
                </a:cubicBezTo>
                <a:lnTo>
                  <a:pt x="3017520" y="274320"/>
                </a:lnTo>
                <a:cubicBezTo>
                  <a:pt x="3017520" y="316404"/>
                  <a:pt x="2983404" y="350520"/>
                  <a:pt x="2941320" y="350520"/>
                </a:cubicBezTo>
                <a:lnTo>
                  <a:pt x="76200" y="350520"/>
                </a:lnTo>
                <a:cubicBezTo>
                  <a:pt x="34144" y="350520"/>
                  <a:pt x="0" y="316376"/>
                  <a:pt x="0" y="2743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4DB6AC">
              <a:alpha val="30196"/>
            </a:srgbClr>
          </a:solidFill>
          <a:ln w="10160">
            <a:solidFill>
              <a:srgbClr val="4DB6AC">
                <a:alpha val="50196"/>
              </a:srgbClr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448520" y="2583182"/>
            <a:ext cx="2771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🚀 Django REST Framework — 7 API Endpoints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760589" y="297180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2" name="Shape 10"/>
          <p:cNvSpPr/>
          <p:nvPr/>
        </p:nvSpPr>
        <p:spPr>
          <a:xfrm>
            <a:off x="2229326" y="3280410"/>
            <a:ext cx="3208020" cy="541020"/>
          </a:xfrm>
          <a:custGeom>
            <a:avLst/>
            <a:gdLst/>
            <a:ahLst/>
            <a:cxnLst/>
            <a:rect l="l" t="t" r="r" b="b"/>
            <a:pathLst>
              <a:path w="3208020" h="541020">
                <a:moveTo>
                  <a:pt x="76203" y="0"/>
                </a:moveTo>
                <a:lnTo>
                  <a:pt x="3131817" y="0"/>
                </a:lnTo>
                <a:cubicBezTo>
                  <a:pt x="3173903" y="0"/>
                  <a:pt x="3208020" y="34117"/>
                  <a:pt x="3208020" y="76203"/>
                </a:cubicBezTo>
                <a:lnTo>
                  <a:pt x="3208020" y="464817"/>
                </a:lnTo>
                <a:cubicBezTo>
                  <a:pt x="3208020" y="506903"/>
                  <a:pt x="3173903" y="541020"/>
                  <a:pt x="3131817" y="541020"/>
                </a:cubicBezTo>
                <a:lnTo>
                  <a:pt x="76203" y="541020"/>
                </a:lnTo>
                <a:cubicBezTo>
                  <a:pt x="34117" y="541020"/>
                  <a:pt x="0" y="506903"/>
                  <a:pt x="0" y="4648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CA28">
              <a:alpha val="30196"/>
            </a:srgbClr>
          </a:solidFill>
          <a:ln w="10160">
            <a:solidFill>
              <a:srgbClr val="FFCA28">
                <a:alpha val="50196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352199" y="3360423"/>
            <a:ext cx="2962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🔀 CarMarketplaceFlow — @start/@router/@listen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356961" y="3589023"/>
            <a:ext cx="2952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Request Classification &amp; Intelligent Routing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82930" y="3981330"/>
            <a:ext cx="2084070" cy="922020"/>
          </a:xfrm>
          <a:custGeom>
            <a:avLst/>
            <a:gdLst/>
            <a:ahLst/>
            <a:cxnLst/>
            <a:rect l="l" t="t" r="r" b="b"/>
            <a:pathLst>
              <a:path w="2084070" h="922020">
                <a:moveTo>
                  <a:pt x="76196" y="0"/>
                </a:moveTo>
                <a:lnTo>
                  <a:pt x="2007874" y="0"/>
                </a:lnTo>
                <a:cubicBezTo>
                  <a:pt x="2049956" y="0"/>
                  <a:pt x="2084070" y="34114"/>
                  <a:pt x="2084070" y="76196"/>
                </a:cubicBezTo>
                <a:lnTo>
                  <a:pt x="2084070" y="845824"/>
                </a:lnTo>
                <a:cubicBezTo>
                  <a:pt x="2084070" y="887906"/>
                  <a:pt x="2049956" y="922020"/>
                  <a:pt x="20078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0160">
            <a:solidFill>
              <a:srgbClr val="4DB6AC">
                <a:alpha val="40000"/>
              </a:srgbClr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43890" y="4099443"/>
            <a:ext cx="1962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🤖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67702" y="4442222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Chat Crew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72465" y="4632722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 Advisor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789634" y="3981330"/>
            <a:ext cx="2084070" cy="922020"/>
          </a:xfrm>
          <a:custGeom>
            <a:avLst/>
            <a:gdLst/>
            <a:ahLst/>
            <a:cxnLst/>
            <a:rect l="l" t="t" r="r" b="b"/>
            <a:pathLst>
              <a:path w="2084070" h="922020">
                <a:moveTo>
                  <a:pt x="76196" y="0"/>
                </a:moveTo>
                <a:lnTo>
                  <a:pt x="2007874" y="0"/>
                </a:lnTo>
                <a:cubicBezTo>
                  <a:pt x="2049956" y="0"/>
                  <a:pt x="2084070" y="34114"/>
                  <a:pt x="2084070" y="76196"/>
                </a:cubicBezTo>
                <a:lnTo>
                  <a:pt x="2084070" y="845824"/>
                </a:lnTo>
                <a:cubicBezTo>
                  <a:pt x="2084070" y="887906"/>
                  <a:pt x="2049956" y="922020"/>
                  <a:pt x="20078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0160">
            <a:solidFill>
              <a:srgbClr val="4DB6AC">
                <a:alpha val="40000"/>
              </a:srgbClr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2850594" y="4099443"/>
            <a:ext cx="1962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👁️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2874407" y="4442222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Vision Crew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2879169" y="4632722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Analyst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996339" y="3981330"/>
            <a:ext cx="2084070" cy="922020"/>
          </a:xfrm>
          <a:custGeom>
            <a:avLst/>
            <a:gdLst/>
            <a:ahLst/>
            <a:cxnLst/>
            <a:rect l="l" t="t" r="r" b="b"/>
            <a:pathLst>
              <a:path w="2084070" h="922020">
                <a:moveTo>
                  <a:pt x="76196" y="0"/>
                </a:moveTo>
                <a:lnTo>
                  <a:pt x="2007874" y="0"/>
                </a:lnTo>
                <a:cubicBezTo>
                  <a:pt x="2049956" y="0"/>
                  <a:pt x="2084070" y="34114"/>
                  <a:pt x="2084070" y="76196"/>
                </a:cubicBezTo>
                <a:lnTo>
                  <a:pt x="2084070" y="845824"/>
                </a:lnTo>
                <a:cubicBezTo>
                  <a:pt x="2084070" y="887906"/>
                  <a:pt x="2049956" y="922020"/>
                  <a:pt x="20078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FFCA28">
              <a:alpha val="20000"/>
            </a:srgbClr>
          </a:solidFill>
          <a:ln w="10160">
            <a:solidFill>
              <a:srgbClr val="FFCA28">
                <a:alpha val="40000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057299" y="4099443"/>
            <a:ext cx="1962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📊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081111" y="4442222"/>
            <a:ext cx="1914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Crisp Logic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085874" y="4632722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Price Estimator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82930" y="5063134"/>
            <a:ext cx="3188970" cy="617220"/>
          </a:xfrm>
          <a:custGeom>
            <a:avLst/>
            <a:gdLst/>
            <a:ahLst/>
            <a:cxnLst/>
            <a:rect l="l" t="t" r="r" b="b"/>
            <a:pathLst>
              <a:path w="3188970" h="617220">
                <a:moveTo>
                  <a:pt x="76202" y="0"/>
                </a:moveTo>
                <a:lnTo>
                  <a:pt x="3112768" y="0"/>
                </a:lnTo>
                <a:cubicBezTo>
                  <a:pt x="3154853" y="0"/>
                  <a:pt x="3188970" y="34117"/>
                  <a:pt x="3188970" y="76202"/>
                </a:cubicBezTo>
                <a:lnTo>
                  <a:pt x="3188970" y="541018"/>
                </a:lnTo>
                <a:cubicBezTo>
                  <a:pt x="3188970" y="583103"/>
                  <a:pt x="3154853" y="617220"/>
                  <a:pt x="3112768" y="617220"/>
                </a:cubicBezTo>
                <a:lnTo>
                  <a:pt x="76202" y="617220"/>
                </a:lnTo>
                <a:cubicBezTo>
                  <a:pt x="34117" y="617220"/>
                  <a:pt x="0" y="583103"/>
                  <a:pt x="0" y="54101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667702" y="5181242"/>
            <a:ext cx="3019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🧠 Gemini 2.0 API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72465" y="5409842"/>
            <a:ext cx="3009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&amp; Vision Processing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92987" y="5063134"/>
            <a:ext cx="3188970" cy="617220"/>
          </a:xfrm>
          <a:custGeom>
            <a:avLst/>
            <a:gdLst/>
            <a:ahLst/>
            <a:cxnLst/>
            <a:rect l="l" t="t" r="r" b="b"/>
            <a:pathLst>
              <a:path w="3188970" h="617220">
                <a:moveTo>
                  <a:pt x="76202" y="0"/>
                </a:moveTo>
                <a:lnTo>
                  <a:pt x="3112768" y="0"/>
                </a:lnTo>
                <a:cubicBezTo>
                  <a:pt x="3154853" y="0"/>
                  <a:pt x="3188970" y="34117"/>
                  <a:pt x="3188970" y="76202"/>
                </a:cubicBezTo>
                <a:lnTo>
                  <a:pt x="3188970" y="541018"/>
                </a:lnTo>
                <a:cubicBezTo>
                  <a:pt x="3188970" y="583103"/>
                  <a:pt x="3154853" y="617220"/>
                  <a:pt x="3112768" y="617220"/>
                </a:cubicBezTo>
                <a:lnTo>
                  <a:pt x="76202" y="617220"/>
                </a:lnTo>
                <a:cubicBezTo>
                  <a:pt x="34117" y="617220"/>
                  <a:pt x="0" y="583103"/>
                  <a:pt x="0" y="54101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 w="10160">
            <a:solidFill>
              <a:srgbClr val="FFCA28">
                <a:alpha val="30196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3977759" y="5181242"/>
            <a:ext cx="3019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🗄️ SQLite + WhatsApp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3982522" y="5409842"/>
            <a:ext cx="3009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Persistence &amp; Messaging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473672" y="1524000"/>
            <a:ext cx="4333875" cy="2476500"/>
          </a:xfrm>
          <a:custGeom>
            <a:avLst/>
            <a:gdLst/>
            <a:ahLst/>
            <a:cxnLst/>
            <a:rect l="l" t="t" r="r" b="b"/>
            <a:pathLst>
              <a:path w="4333875" h="2476500">
                <a:moveTo>
                  <a:pt x="114290" y="0"/>
                </a:moveTo>
                <a:lnTo>
                  <a:pt x="4219585" y="0"/>
                </a:lnTo>
                <a:cubicBezTo>
                  <a:pt x="4282705" y="0"/>
                  <a:pt x="4333875" y="51170"/>
                  <a:pt x="4333875" y="114290"/>
                </a:cubicBezTo>
                <a:lnTo>
                  <a:pt x="4333875" y="2362210"/>
                </a:lnTo>
                <a:cubicBezTo>
                  <a:pt x="4333875" y="2425330"/>
                  <a:pt x="4282705" y="2476500"/>
                  <a:pt x="4219585" y="2476500"/>
                </a:cubicBezTo>
                <a:lnTo>
                  <a:pt x="114290" y="2476500"/>
                </a:lnTo>
                <a:cubicBezTo>
                  <a:pt x="51170" y="2476500"/>
                  <a:pt x="0" y="2425330"/>
                  <a:pt x="0" y="236221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7626072" y="1676400"/>
            <a:ext cx="4114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653457" y="20859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4546" y="52220"/>
                </a:moveTo>
                <a:cubicBezTo>
                  <a:pt x="112540" y="44172"/>
                  <a:pt x="108738" y="38104"/>
                  <a:pt x="100638" y="38104"/>
                </a:cubicBezTo>
                <a:lnTo>
                  <a:pt x="90194" y="38104"/>
                </a:lnTo>
                <a:lnTo>
                  <a:pt x="90194" y="50449"/>
                </a:lnTo>
                <a:cubicBezTo>
                  <a:pt x="90194" y="60034"/>
                  <a:pt x="82068" y="68107"/>
                  <a:pt x="72796" y="68107"/>
                </a:cubicBezTo>
                <a:lnTo>
                  <a:pt x="44980" y="68107"/>
                </a:lnTo>
                <a:cubicBezTo>
                  <a:pt x="37374" y="68107"/>
                  <a:pt x="31072" y="74619"/>
                  <a:pt x="31072" y="82250"/>
                </a:cubicBezTo>
                <a:lnTo>
                  <a:pt x="31072" y="108764"/>
                </a:lnTo>
                <a:cubicBezTo>
                  <a:pt x="31072" y="116317"/>
                  <a:pt x="37635" y="120744"/>
                  <a:pt x="44980" y="122906"/>
                </a:cubicBezTo>
                <a:cubicBezTo>
                  <a:pt x="53783" y="125484"/>
                  <a:pt x="62247" y="125953"/>
                  <a:pt x="72796" y="122906"/>
                </a:cubicBezTo>
                <a:cubicBezTo>
                  <a:pt x="79802" y="120874"/>
                  <a:pt x="86704" y="116785"/>
                  <a:pt x="86704" y="108764"/>
                </a:cubicBezTo>
                <a:lnTo>
                  <a:pt x="86704" y="98163"/>
                </a:lnTo>
                <a:lnTo>
                  <a:pt x="58914" y="98163"/>
                </a:lnTo>
                <a:lnTo>
                  <a:pt x="58914" y="94621"/>
                </a:lnTo>
                <a:lnTo>
                  <a:pt x="100638" y="94621"/>
                </a:lnTo>
                <a:cubicBezTo>
                  <a:pt x="108738" y="94621"/>
                  <a:pt x="111733" y="88969"/>
                  <a:pt x="114546" y="80505"/>
                </a:cubicBezTo>
                <a:cubicBezTo>
                  <a:pt x="117463" y="71780"/>
                  <a:pt x="117332" y="63393"/>
                  <a:pt x="114546" y="52220"/>
                </a:cubicBezTo>
                <a:close/>
                <a:moveTo>
                  <a:pt x="74541" y="115822"/>
                </a:moveTo>
                <a:cubicBezTo>
                  <a:pt x="72558" y="115961"/>
                  <a:pt x="70664" y="114982"/>
                  <a:pt x="69631" y="113285"/>
                </a:cubicBezTo>
                <a:cubicBezTo>
                  <a:pt x="68597" y="111588"/>
                  <a:pt x="68597" y="109456"/>
                  <a:pt x="69631" y="107758"/>
                </a:cubicBezTo>
                <a:cubicBezTo>
                  <a:pt x="70664" y="106061"/>
                  <a:pt x="72558" y="105082"/>
                  <a:pt x="74541" y="105221"/>
                </a:cubicBezTo>
                <a:cubicBezTo>
                  <a:pt x="76523" y="105082"/>
                  <a:pt x="78417" y="106061"/>
                  <a:pt x="79450" y="107758"/>
                </a:cubicBezTo>
                <a:cubicBezTo>
                  <a:pt x="80484" y="109456"/>
                  <a:pt x="80484" y="111588"/>
                  <a:pt x="79450" y="113285"/>
                </a:cubicBezTo>
                <a:cubicBezTo>
                  <a:pt x="78417" y="114982"/>
                  <a:pt x="76523" y="115961"/>
                  <a:pt x="74541" y="115822"/>
                </a:cubicBezTo>
                <a:close/>
                <a:moveTo>
                  <a:pt x="43703" y="64617"/>
                </a:moveTo>
                <a:lnTo>
                  <a:pt x="71519" y="64617"/>
                </a:lnTo>
                <a:cubicBezTo>
                  <a:pt x="79255" y="64617"/>
                  <a:pt x="85427" y="58236"/>
                  <a:pt x="85427" y="50475"/>
                </a:cubicBezTo>
                <a:lnTo>
                  <a:pt x="85427" y="23935"/>
                </a:lnTo>
                <a:cubicBezTo>
                  <a:pt x="85427" y="16382"/>
                  <a:pt x="79072" y="10731"/>
                  <a:pt x="71519" y="9454"/>
                </a:cubicBezTo>
                <a:cubicBezTo>
                  <a:pt x="62195" y="7918"/>
                  <a:pt x="52064" y="7996"/>
                  <a:pt x="43703" y="9480"/>
                </a:cubicBezTo>
                <a:cubicBezTo>
                  <a:pt x="31931" y="11564"/>
                  <a:pt x="29795" y="15913"/>
                  <a:pt x="29795" y="23961"/>
                </a:cubicBezTo>
                <a:lnTo>
                  <a:pt x="29795" y="34562"/>
                </a:lnTo>
                <a:lnTo>
                  <a:pt x="57637" y="34562"/>
                </a:lnTo>
                <a:lnTo>
                  <a:pt x="57637" y="38104"/>
                </a:lnTo>
                <a:lnTo>
                  <a:pt x="19351" y="38104"/>
                </a:lnTo>
                <a:cubicBezTo>
                  <a:pt x="11251" y="38104"/>
                  <a:pt x="4167" y="42974"/>
                  <a:pt x="1953" y="52220"/>
                </a:cubicBezTo>
                <a:cubicBezTo>
                  <a:pt x="-599" y="62820"/>
                  <a:pt x="-703" y="69436"/>
                  <a:pt x="1953" y="80505"/>
                </a:cubicBezTo>
                <a:cubicBezTo>
                  <a:pt x="3933" y="88735"/>
                  <a:pt x="8647" y="94621"/>
                  <a:pt x="16747" y="94621"/>
                </a:cubicBezTo>
                <a:lnTo>
                  <a:pt x="26305" y="94621"/>
                </a:lnTo>
                <a:lnTo>
                  <a:pt x="26305" y="81911"/>
                </a:lnTo>
                <a:cubicBezTo>
                  <a:pt x="26305" y="72717"/>
                  <a:pt x="34249" y="64617"/>
                  <a:pt x="43703" y="64617"/>
                </a:cubicBezTo>
                <a:close/>
                <a:moveTo>
                  <a:pt x="41984" y="16851"/>
                </a:moveTo>
                <a:cubicBezTo>
                  <a:pt x="44917" y="16851"/>
                  <a:pt x="47298" y="19232"/>
                  <a:pt x="47298" y="22164"/>
                </a:cubicBezTo>
                <a:cubicBezTo>
                  <a:pt x="47298" y="25097"/>
                  <a:pt x="44917" y="27477"/>
                  <a:pt x="41984" y="27477"/>
                </a:cubicBezTo>
                <a:cubicBezTo>
                  <a:pt x="39052" y="27477"/>
                  <a:pt x="36671" y="25097"/>
                  <a:pt x="36671" y="22164"/>
                </a:cubicBezTo>
                <a:cubicBezTo>
                  <a:pt x="36671" y="19232"/>
                  <a:pt x="39052" y="16851"/>
                  <a:pt x="41984" y="16851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6" name="Text 34"/>
          <p:cNvSpPr/>
          <p:nvPr/>
        </p:nvSpPr>
        <p:spPr>
          <a:xfrm>
            <a:off x="7868960" y="2057400"/>
            <a:ext cx="71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 3.12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653457" y="23526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6669" y="8334"/>
                </a:moveTo>
                <a:cubicBezTo>
                  <a:pt x="7475" y="8334"/>
                  <a:pt x="0" y="15809"/>
                  <a:pt x="0" y="25003"/>
                </a:cubicBezTo>
                <a:lnTo>
                  <a:pt x="0" y="41672"/>
                </a:lnTo>
                <a:cubicBezTo>
                  <a:pt x="0" y="50866"/>
                  <a:pt x="7475" y="58341"/>
                  <a:pt x="16669" y="58341"/>
                </a:cubicBezTo>
                <a:lnTo>
                  <a:pt x="100013" y="58341"/>
                </a:lnTo>
                <a:cubicBezTo>
                  <a:pt x="109206" y="58341"/>
                  <a:pt x="116681" y="50866"/>
                  <a:pt x="116681" y="41672"/>
                </a:cubicBezTo>
                <a:lnTo>
                  <a:pt x="116681" y="25003"/>
                </a:lnTo>
                <a:cubicBezTo>
                  <a:pt x="116681" y="15809"/>
                  <a:pt x="109206" y="8334"/>
                  <a:pt x="100013" y="8334"/>
                </a:cubicBezTo>
                <a:lnTo>
                  <a:pt x="16669" y="8334"/>
                </a:lnTo>
                <a:close/>
                <a:moveTo>
                  <a:pt x="72926" y="27087"/>
                </a:moveTo>
                <a:cubicBezTo>
                  <a:pt x="76376" y="27087"/>
                  <a:pt x="79177" y="29888"/>
                  <a:pt x="79177" y="33337"/>
                </a:cubicBezTo>
                <a:cubicBezTo>
                  <a:pt x="79177" y="36787"/>
                  <a:pt x="76376" y="39588"/>
                  <a:pt x="72926" y="39588"/>
                </a:cubicBezTo>
                <a:cubicBezTo>
                  <a:pt x="69476" y="39588"/>
                  <a:pt x="66675" y="36787"/>
                  <a:pt x="66675" y="33337"/>
                </a:cubicBezTo>
                <a:cubicBezTo>
                  <a:pt x="66675" y="29888"/>
                  <a:pt x="69476" y="27087"/>
                  <a:pt x="72926" y="27087"/>
                </a:cubicBezTo>
                <a:close/>
                <a:moveTo>
                  <a:pt x="87511" y="33337"/>
                </a:moveTo>
                <a:cubicBezTo>
                  <a:pt x="87511" y="29888"/>
                  <a:pt x="90312" y="27087"/>
                  <a:pt x="93762" y="27087"/>
                </a:cubicBezTo>
                <a:cubicBezTo>
                  <a:pt x="97212" y="27087"/>
                  <a:pt x="100013" y="29888"/>
                  <a:pt x="100013" y="33337"/>
                </a:cubicBezTo>
                <a:cubicBezTo>
                  <a:pt x="100013" y="36787"/>
                  <a:pt x="97212" y="39588"/>
                  <a:pt x="93762" y="39588"/>
                </a:cubicBezTo>
                <a:cubicBezTo>
                  <a:pt x="90312" y="39588"/>
                  <a:pt x="87511" y="36787"/>
                  <a:pt x="87511" y="33337"/>
                </a:cubicBezTo>
                <a:close/>
                <a:moveTo>
                  <a:pt x="16669" y="75009"/>
                </a:moveTo>
                <a:cubicBezTo>
                  <a:pt x="7475" y="75009"/>
                  <a:pt x="0" y="82484"/>
                  <a:pt x="0" y="91678"/>
                </a:cubicBezTo>
                <a:lnTo>
                  <a:pt x="0" y="108347"/>
                </a:lnTo>
                <a:cubicBezTo>
                  <a:pt x="0" y="117541"/>
                  <a:pt x="7475" y="125016"/>
                  <a:pt x="16669" y="125016"/>
                </a:cubicBezTo>
                <a:lnTo>
                  <a:pt x="100013" y="125016"/>
                </a:lnTo>
                <a:cubicBezTo>
                  <a:pt x="109206" y="125016"/>
                  <a:pt x="116681" y="117541"/>
                  <a:pt x="116681" y="108347"/>
                </a:cubicBezTo>
                <a:lnTo>
                  <a:pt x="116681" y="91678"/>
                </a:lnTo>
                <a:cubicBezTo>
                  <a:pt x="116681" y="82484"/>
                  <a:pt x="109206" y="75009"/>
                  <a:pt x="100013" y="75009"/>
                </a:cubicBezTo>
                <a:lnTo>
                  <a:pt x="16669" y="75009"/>
                </a:lnTo>
                <a:close/>
                <a:moveTo>
                  <a:pt x="72926" y="93762"/>
                </a:moveTo>
                <a:cubicBezTo>
                  <a:pt x="76376" y="93762"/>
                  <a:pt x="79177" y="96563"/>
                  <a:pt x="79177" y="100013"/>
                </a:cubicBezTo>
                <a:cubicBezTo>
                  <a:pt x="79177" y="103462"/>
                  <a:pt x="76376" y="106263"/>
                  <a:pt x="72926" y="106263"/>
                </a:cubicBezTo>
                <a:cubicBezTo>
                  <a:pt x="69476" y="106263"/>
                  <a:pt x="66675" y="103462"/>
                  <a:pt x="66675" y="100013"/>
                </a:cubicBezTo>
                <a:cubicBezTo>
                  <a:pt x="66675" y="96563"/>
                  <a:pt x="69476" y="93762"/>
                  <a:pt x="72926" y="93762"/>
                </a:cubicBezTo>
                <a:close/>
                <a:moveTo>
                  <a:pt x="87511" y="100013"/>
                </a:moveTo>
                <a:cubicBezTo>
                  <a:pt x="87511" y="96563"/>
                  <a:pt x="90312" y="93762"/>
                  <a:pt x="93762" y="93762"/>
                </a:cubicBezTo>
                <a:cubicBezTo>
                  <a:pt x="97212" y="93762"/>
                  <a:pt x="100013" y="96563"/>
                  <a:pt x="100013" y="100013"/>
                </a:cubicBezTo>
                <a:cubicBezTo>
                  <a:pt x="100013" y="103462"/>
                  <a:pt x="97212" y="106263"/>
                  <a:pt x="93762" y="106263"/>
                </a:cubicBezTo>
                <a:cubicBezTo>
                  <a:pt x="90312" y="106263"/>
                  <a:pt x="87511" y="103462"/>
                  <a:pt x="87511" y="100013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8" name="Text 36"/>
          <p:cNvSpPr/>
          <p:nvPr/>
        </p:nvSpPr>
        <p:spPr>
          <a:xfrm>
            <a:off x="7868960" y="2324100"/>
            <a:ext cx="103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Django 4.2 + DRF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628454" y="2619375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83344" y="58341"/>
                </a:moveTo>
                <a:cubicBezTo>
                  <a:pt x="98293" y="58341"/>
                  <a:pt x="110430" y="46203"/>
                  <a:pt x="110430" y="31254"/>
                </a:cubicBezTo>
                <a:cubicBezTo>
                  <a:pt x="110430" y="16304"/>
                  <a:pt x="98293" y="4167"/>
                  <a:pt x="83344" y="4167"/>
                </a:cubicBezTo>
                <a:cubicBezTo>
                  <a:pt x="68394" y="4167"/>
                  <a:pt x="56257" y="16304"/>
                  <a:pt x="56257" y="31254"/>
                </a:cubicBezTo>
                <a:cubicBezTo>
                  <a:pt x="56257" y="46203"/>
                  <a:pt x="68394" y="58341"/>
                  <a:pt x="83344" y="58341"/>
                </a:cubicBezTo>
                <a:close/>
                <a:moveTo>
                  <a:pt x="25003" y="60424"/>
                </a:moveTo>
                <a:cubicBezTo>
                  <a:pt x="35353" y="60424"/>
                  <a:pt x="43755" y="52022"/>
                  <a:pt x="43755" y="41672"/>
                </a:cubicBezTo>
                <a:cubicBezTo>
                  <a:pt x="43755" y="31322"/>
                  <a:pt x="35353" y="22920"/>
                  <a:pt x="25003" y="22920"/>
                </a:cubicBezTo>
                <a:cubicBezTo>
                  <a:pt x="14653" y="22920"/>
                  <a:pt x="6251" y="31322"/>
                  <a:pt x="6251" y="41672"/>
                </a:cubicBezTo>
                <a:cubicBezTo>
                  <a:pt x="6251" y="52022"/>
                  <a:pt x="14653" y="60424"/>
                  <a:pt x="25003" y="60424"/>
                </a:cubicBezTo>
                <a:close/>
                <a:moveTo>
                  <a:pt x="0" y="108347"/>
                </a:moveTo>
                <a:lnTo>
                  <a:pt x="0" y="116681"/>
                </a:lnTo>
                <a:cubicBezTo>
                  <a:pt x="0" y="121291"/>
                  <a:pt x="3724" y="125016"/>
                  <a:pt x="8334" y="125016"/>
                </a:cubicBezTo>
                <a:lnTo>
                  <a:pt x="30915" y="125016"/>
                </a:lnTo>
                <a:cubicBezTo>
                  <a:pt x="29795" y="122463"/>
                  <a:pt x="29170" y="119650"/>
                  <a:pt x="29170" y="116681"/>
                </a:cubicBezTo>
                <a:lnTo>
                  <a:pt x="29170" y="112514"/>
                </a:lnTo>
                <a:cubicBezTo>
                  <a:pt x="29170" y="98658"/>
                  <a:pt x="34379" y="86000"/>
                  <a:pt x="42948" y="76416"/>
                </a:cubicBezTo>
                <a:cubicBezTo>
                  <a:pt x="39901" y="75504"/>
                  <a:pt x="36671" y="75009"/>
                  <a:pt x="33337" y="75009"/>
                </a:cubicBezTo>
                <a:cubicBezTo>
                  <a:pt x="14924" y="75009"/>
                  <a:pt x="0" y="89933"/>
                  <a:pt x="0" y="108347"/>
                </a:cubicBezTo>
                <a:close/>
                <a:moveTo>
                  <a:pt x="160437" y="41672"/>
                </a:moveTo>
                <a:cubicBezTo>
                  <a:pt x="160437" y="31322"/>
                  <a:pt x="152034" y="22920"/>
                  <a:pt x="141684" y="22920"/>
                </a:cubicBezTo>
                <a:cubicBezTo>
                  <a:pt x="131335" y="22920"/>
                  <a:pt x="122932" y="31322"/>
                  <a:pt x="122932" y="41672"/>
                </a:cubicBezTo>
                <a:cubicBezTo>
                  <a:pt x="122932" y="52022"/>
                  <a:pt x="131335" y="60424"/>
                  <a:pt x="141684" y="60424"/>
                </a:cubicBezTo>
                <a:cubicBezTo>
                  <a:pt x="152034" y="60424"/>
                  <a:pt x="160437" y="52022"/>
                  <a:pt x="160437" y="41672"/>
                </a:cubicBezTo>
                <a:close/>
                <a:moveTo>
                  <a:pt x="41672" y="112514"/>
                </a:moveTo>
                <a:lnTo>
                  <a:pt x="41672" y="116681"/>
                </a:lnTo>
                <a:cubicBezTo>
                  <a:pt x="41672" y="121291"/>
                  <a:pt x="45396" y="125016"/>
                  <a:pt x="50006" y="125016"/>
                </a:cubicBezTo>
                <a:lnTo>
                  <a:pt x="90845" y="125016"/>
                </a:lnTo>
                <a:cubicBezTo>
                  <a:pt x="88995" y="119390"/>
                  <a:pt x="89204" y="113452"/>
                  <a:pt x="93631" y="108347"/>
                </a:cubicBezTo>
                <a:cubicBezTo>
                  <a:pt x="89985" y="104128"/>
                  <a:pt x="88292" y="98007"/>
                  <a:pt x="90662" y="91860"/>
                </a:cubicBezTo>
                <a:cubicBezTo>
                  <a:pt x="92381" y="87407"/>
                  <a:pt x="94804" y="83240"/>
                  <a:pt x="97799" y="79541"/>
                </a:cubicBezTo>
                <a:cubicBezTo>
                  <a:pt x="99205" y="77822"/>
                  <a:pt x="100820" y="76494"/>
                  <a:pt x="102565" y="75530"/>
                </a:cubicBezTo>
                <a:cubicBezTo>
                  <a:pt x="96809" y="72535"/>
                  <a:pt x="90272" y="70842"/>
                  <a:pt x="83344" y="70842"/>
                </a:cubicBezTo>
                <a:cubicBezTo>
                  <a:pt x="60320" y="70842"/>
                  <a:pt x="41672" y="89490"/>
                  <a:pt x="41672" y="112514"/>
                </a:cubicBezTo>
                <a:close/>
                <a:moveTo>
                  <a:pt x="162677" y="101028"/>
                </a:moveTo>
                <a:cubicBezTo>
                  <a:pt x="164317" y="100091"/>
                  <a:pt x="165151" y="98137"/>
                  <a:pt x="164448" y="96340"/>
                </a:cubicBezTo>
                <a:cubicBezTo>
                  <a:pt x="163197" y="93111"/>
                  <a:pt x="161452" y="90063"/>
                  <a:pt x="159265" y="87381"/>
                </a:cubicBezTo>
                <a:cubicBezTo>
                  <a:pt x="158067" y="85896"/>
                  <a:pt x="155957" y="85636"/>
                  <a:pt x="154316" y="86599"/>
                </a:cubicBezTo>
                <a:cubicBezTo>
                  <a:pt x="148638" y="89881"/>
                  <a:pt x="141658" y="85870"/>
                  <a:pt x="141658" y="79281"/>
                </a:cubicBezTo>
                <a:cubicBezTo>
                  <a:pt x="141658" y="77379"/>
                  <a:pt x="140382" y="75687"/>
                  <a:pt x="138507" y="75400"/>
                </a:cubicBezTo>
                <a:cubicBezTo>
                  <a:pt x="135147" y="74879"/>
                  <a:pt x="131527" y="74879"/>
                  <a:pt x="128167" y="75400"/>
                </a:cubicBezTo>
                <a:cubicBezTo>
                  <a:pt x="126292" y="75687"/>
                  <a:pt x="125016" y="77379"/>
                  <a:pt x="125016" y="79281"/>
                </a:cubicBezTo>
                <a:cubicBezTo>
                  <a:pt x="125016" y="85844"/>
                  <a:pt x="118036" y="89881"/>
                  <a:pt x="112358" y="86599"/>
                </a:cubicBezTo>
                <a:cubicBezTo>
                  <a:pt x="110717" y="85662"/>
                  <a:pt x="108607" y="85922"/>
                  <a:pt x="107409" y="87381"/>
                </a:cubicBezTo>
                <a:cubicBezTo>
                  <a:pt x="105221" y="90063"/>
                  <a:pt x="103476" y="93111"/>
                  <a:pt x="102226" y="96340"/>
                </a:cubicBezTo>
                <a:cubicBezTo>
                  <a:pt x="101549" y="98111"/>
                  <a:pt x="102357" y="100065"/>
                  <a:pt x="103997" y="101002"/>
                </a:cubicBezTo>
                <a:cubicBezTo>
                  <a:pt x="109701" y="104284"/>
                  <a:pt x="109701" y="112332"/>
                  <a:pt x="103997" y="115639"/>
                </a:cubicBezTo>
                <a:cubicBezTo>
                  <a:pt x="102357" y="116577"/>
                  <a:pt x="101523" y="118530"/>
                  <a:pt x="102226" y="120301"/>
                </a:cubicBezTo>
                <a:cubicBezTo>
                  <a:pt x="103476" y="123531"/>
                  <a:pt x="105221" y="126578"/>
                  <a:pt x="107409" y="129261"/>
                </a:cubicBezTo>
                <a:cubicBezTo>
                  <a:pt x="108607" y="130746"/>
                  <a:pt x="110717" y="131006"/>
                  <a:pt x="112358" y="130042"/>
                </a:cubicBezTo>
                <a:cubicBezTo>
                  <a:pt x="118036" y="126761"/>
                  <a:pt x="125016" y="130798"/>
                  <a:pt x="125016" y="137361"/>
                </a:cubicBezTo>
                <a:cubicBezTo>
                  <a:pt x="125016" y="139262"/>
                  <a:pt x="126292" y="140955"/>
                  <a:pt x="128167" y="141242"/>
                </a:cubicBezTo>
                <a:cubicBezTo>
                  <a:pt x="131527" y="141763"/>
                  <a:pt x="135147" y="141763"/>
                  <a:pt x="138507" y="141242"/>
                </a:cubicBezTo>
                <a:cubicBezTo>
                  <a:pt x="140382" y="140955"/>
                  <a:pt x="141658" y="139262"/>
                  <a:pt x="141658" y="137361"/>
                </a:cubicBezTo>
                <a:cubicBezTo>
                  <a:pt x="141658" y="130798"/>
                  <a:pt x="148638" y="126761"/>
                  <a:pt x="154316" y="130042"/>
                </a:cubicBezTo>
                <a:cubicBezTo>
                  <a:pt x="155957" y="130980"/>
                  <a:pt x="158067" y="130719"/>
                  <a:pt x="159265" y="129261"/>
                </a:cubicBezTo>
                <a:cubicBezTo>
                  <a:pt x="161452" y="126578"/>
                  <a:pt x="163197" y="123531"/>
                  <a:pt x="164448" y="120301"/>
                </a:cubicBezTo>
                <a:cubicBezTo>
                  <a:pt x="165125" y="118530"/>
                  <a:pt x="164317" y="116577"/>
                  <a:pt x="162677" y="115639"/>
                </a:cubicBezTo>
                <a:cubicBezTo>
                  <a:pt x="156973" y="112358"/>
                  <a:pt x="156973" y="104310"/>
                  <a:pt x="162677" y="101002"/>
                </a:cubicBezTo>
                <a:close/>
                <a:moveTo>
                  <a:pt x="122932" y="108347"/>
                </a:moveTo>
                <a:cubicBezTo>
                  <a:pt x="122932" y="102597"/>
                  <a:pt x="127600" y="97929"/>
                  <a:pt x="133350" y="97929"/>
                </a:cubicBezTo>
                <a:cubicBezTo>
                  <a:pt x="139100" y="97929"/>
                  <a:pt x="143768" y="102597"/>
                  <a:pt x="143768" y="108347"/>
                </a:cubicBezTo>
                <a:cubicBezTo>
                  <a:pt x="143768" y="114097"/>
                  <a:pt x="139100" y="118765"/>
                  <a:pt x="133350" y="118765"/>
                </a:cubicBezTo>
                <a:cubicBezTo>
                  <a:pt x="127600" y="118765"/>
                  <a:pt x="122932" y="114097"/>
                  <a:pt x="122932" y="108347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0" name="Text 38"/>
          <p:cNvSpPr/>
          <p:nvPr/>
        </p:nvSpPr>
        <p:spPr>
          <a:xfrm>
            <a:off x="7868960" y="2590800"/>
            <a:ext cx="876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CrewAI Flows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7645122" y="28860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1254" y="14585"/>
                </a:moveTo>
                <a:cubicBezTo>
                  <a:pt x="31254" y="6537"/>
                  <a:pt x="37791" y="0"/>
                  <a:pt x="45839" y="0"/>
                </a:cubicBezTo>
                <a:lnTo>
                  <a:pt x="52090" y="0"/>
                </a:lnTo>
                <a:cubicBezTo>
                  <a:pt x="56700" y="0"/>
                  <a:pt x="60424" y="3724"/>
                  <a:pt x="60424" y="8334"/>
                </a:cubicBezTo>
                <a:lnTo>
                  <a:pt x="60424" y="125016"/>
                </a:lnTo>
                <a:cubicBezTo>
                  <a:pt x="60424" y="129626"/>
                  <a:pt x="56700" y="133350"/>
                  <a:pt x="52090" y="133350"/>
                </a:cubicBezTo>
                <a:lnTo>
                  <a:pt x="43755" y="133350"/>
                </a:lnTo>
                <a:cubicBezTo>
                  <a:pt x="35994" y="133350"/>
                  <a:pt x="29457" y="128037"/>
                  <a:pt x="27608" y="120848"/>
                </a:cubicBezTo>
                <a:cubicBezTo>
                  <a:pt x="27425" y="120848"/>
                  <a:pt x="27269" y="120848"/>
                  <a:pt x="27087" y="120848"/>
                </a:cubicBezTo>
                <a:cubicBezTo>
                  <a:pt x="15575" y="120848"/>
                  <a:pt x="6251" y="111524"/>
                  <a:pt x="6251" y="100013"/>
                </a:cubicBezTo>
                <a:cubicBezTo>
                  <a:pt x="6251" y="95324"/>
                  <a:pt x="7813" y="91001"/>
                  <a:pt x="10418" y="87511"/>
                </a:cubicBezTo>
                <a:cubicBezTo>
                  <a:pt x="5365" y="83708"/>
                  <a:pt x="2084" y="77666"/>
                  <a:pt x="2084" y="70842"/>
                </a:cubicBezTo>
                <a:cubicBezTo>
                  <a:pt x="2084" y="62794"/>
                  <a:pt x="6668" y="55788"/>
                  <a:pt x="13335" y="52324"/>
                </a:cubicBezTo>
                <a:cubicBezTo>
                  <a:pt x="11486" y="49199"/>
                  <a:pt x="10418" y="45553"/>
                  <a:pt x="10418" y="41672"/>
                </a:cubicBezTo>
                <a:cubicBezTo>
                  <a:pt x="10418" y="30160"/>
                  <a:pt x="19742" y="20836"/>
                  <a:pt x="31254" y="20836"/>
                </a:cubicBezTo>
                <a:lnTo>
                  <a:pt x="31254" y="14585"/>
                </a:lnTo>
                <a:close/>
                <a:moveTo>
                  <a:pt x="102096" y="14585"/>
                </a:moveTo>
                <a:lnTo>
                  <a:pt x="102096" y="20836"/>
                </a:lnTo>
                <a:cubicBezTo>
                  <a:pt x="113608" y="20836"/>
                  <a:pt x="122932" y="30160"/>
                  <a:pt x="122932" y="41672"/>
                </a:cubicBezTo>
                <a:cubicBezTo>
                  <a:pt x="122932" y="45579"/>
                  <a:pt x="121864" y="49225"/>
                  <a:pt x="120015" y="52324"/>
                </a:cubicBezTo>
                <a:cubicBezTo>
                  <a:pt x="126709" y="55788"/>
                  <a:pt x="131266" y="62768"/>
                  <a:pt x="131266" y="70842"/>
                </a:cubicBezTo>
                <a:cubicBezTo>
                  <a:pt x="131266" y="77666"/>
                  <a:pt x="127985" y="83708"/>
                  <a:pt x="122932" y="87511"/>
                </a:cubicBezTo>
                <a:cubicBezTo>
                  <a:pt x="125537" y="91001"/>
                  <a:pt x="127099" y="95324"/>
                  <a:pt x="127099" y="100013"/>
                </a:cubicBezTo>
                <a:cubicBezTo>
                  <a:pt x="127099" y="111524"/>
                  <a:pt x="117775" y="120848"/>
                  <a:pt x="106263" y="120848"/>
                </a:cubicBezTo>
                <a:cubicBezTo>
                  <a:pt x="106081" y="120848"/>
                  <a:pt x="105925" y="120848"/>
                  <a:pt x="105742" y="120848"/>
                </a:cubicBezTo>
                <a:cubicBezTo>
                  <a:pt x="103893" y="128037"/>
                  <a:pt x="97356" y="133350"/>
                  <a:pt x="89595" y="133350"/>
                </a:cubicBezTo>
                <a:lnTo>
                  <a:pt x="81260" y="133350"/>
                </a:lnTo>
                <a:cubicBezTo>
                  <a:pt x="76650" y="133350"/>
                  <a:pt x="72926" y="129626"/>
                  <a:pt x="72926" y="125016"/>
                </a:cubicBezTo>
                <a:lnTo>
                  <a:pt x="72926" y="8334"/>
                </a:lnTo>
                <a:cubicBezTo>
                  <a:pt x="72926" y="3724"/>
                  <a:pt x="76650" y="0"/>
                  <a:pt x="81260" y="0"/>
                </a:cubicBezTo>
                <a:lnTo>
                  <a:pt x="87511" y="0"/>
                </a:lnTo>
                <a:cubicBezTo>
                  <a:pt x="95559" y="0"/>
                  <a:pt x="102096" y="6537"/>
                  <a:pt x="102096" y="14585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2" name="Text 40"/>
          <p:cNvSpPr/>
          <p:nvPr/>
        </p:nvSpPr>
        <p:spPr>
          <a:xfrm>
            <a:off x="7868960" y="2857500"/>
            <a:ext cx="101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2.0 Flash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636788" y="3152775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75009" y="8334"/>
                </a:moveTo>
                <a:cubicBezTo>
                  <a:pt x="53965" y="8334"/>
                  <a:pt x="37114" y="17919"/>
                  <a:pt x="24847" y="29327"/>
                </a:cubicBezTo>
                <a:cubicBezTo>
                  <a:pt x="12658" y="40656"/>
                  <a:pt x="4506" y="54173"/>
                  <a:pt x="625" y="63471"/>
                </a:cubicBezTo>
                <a:cubicBezTo>
                  <a:pt x="-234" y="65529"/>
                  <a:pt x="-234" y="67821"/>
                  <a:pt x="625" y="69879"/>
                </a:cubicBezTo>
                <a:cubicBezTo>
                  <a:pt x="4506" y="79177"/>
                  <a:pt x="12658" y="92720"/>
                  <a:pt x="24847" y="104023"/>
                </a:cubicBezTo>
                <a:cubicBezTo>
                  <a:pt x="37114" y="115405"/>
                  <a:pt x="53965" y="125016"/>
                  <a:pt x="75009" y="125016"/>
                </a:cubicBezTo>
                <a:cubicBezTo>
                  <a:pt x="96054" y="125016"/>
                  <a:pt x="112905" y="115431"/>
                  <a:pt x="125172" y="104023"/>
                </a:cubicBezTo>
                <a:cubicBezTo>
                  <a:pt x="137361" y="92694"/>
                  <a:pt x="145513" y="79177"/>
                  <a:pt x="149394" y="69879"/>
                </a:cubicBezTo>
                <a:cubicBezTo>
                  <a:pt x="150253" y="67821"/>
                  <a:pt x="150253" y="65529"/>
                  <a:pt x="149394" y="63471"/>
                </a:cubicBezTo>
                <a:cubicBezTo>
                  <a:pt x="145513" y="54173"/>
                  <a:pt x="137361" y="40630"/>
                  <a:pt x="125172" y="29327"/>
                </a:cubicBezTo>
                <a:cubicBezTo>
                  <a:pt x="112905" y="17945"/>
                  <a:pt x="96054" y="8334"/>
                  <a:pt x="75009" y="8334"/>
                </a:cubicBezTo>
                <a:close/>
                <a:moveTo>
                  <a:pt x="37505" y="66675"/>
                </a:moveTo>
                <a:cubicBezTo>
                  <a:pt x="37505" y="45976"/>
                  <a:pt x="54310" y="29170"/>
                  <a:pt x="75009" y="29170"/>
                </a:cubicBezTo>
                <a:cubicBezTo>
                  <a:pt x="95709" y="29170"/>
                  <a:pt x="112514" y="45976"/>
                  <a:pt x="112514" y="66675"/>
                </a:cubicBezTo>
                <a:cubicBezTo>
                  <a:pt x="112514" y="87374"/>
                  <a:pt x="95709" y="104180"/>
                  <a:pt x="75009" y="104180"/>
                </a:cubicBezTo>
                <a:cubicBezTo>
                  <a:pt x="54310" y="104180"/>
                  <a:pt x="37505" y="87374"/>
                  <a:pt x="37505" y="66675"/>
                </a:cubicBezTo>
                <a:close/>
                <a:moveTo>
                  <a:pt x="75009" y="50006"/>
                </a:moveTo>
                <a:cubicBezTo>
                  <a:pt x="75009" y="59200"/>
                  <a:pt x="67534" y="66675"/>
                  <a:pt x="58341" y="66675"/>
                </a:cubicBezTo>
                <a:cubicBezTo>
                  <a:pt x="55345" y="66675"/>
                  <a:pt x="52533" y="65894"/>
                  <a:pt x="50084" y="64487"/>
                </a:cubicBezTo>
                <a:cubicBezTo>
                  <a:pt x="49824" y="67326"/>
                  <a:pt x="50058" y="70243"/>
                  <a:pt x="50840" y="73134"/>
                </a:cubicBezTo>
                <a:cubicBezTo>
                  <a:pt x="54408" y="86469"/>
                  <a:pt x="68134" y="94387"/>
                  <a:pt x="81469" y="90819"/>
                </a:cubicBezTo>
                <a:cubicBezTo>
                  <a:pt x="94804" y="87250"/>
                  <a:pt x="102721" y="73525"/>
                  <a:pt x="99153" y="60190"/>
                </a:cubicBezTo>
                <a:cubicBezTo>
                  <a:pt x="95976" y="48287"/>
                  <a:pt x="84698" y="40708"/>
                  <a:pt x="72822" y="41750"/>
                </a:cubicBezTo>
                <a:cubicBezTo>
                  <a:pt x="74202" y="44172"/>
                  <a:pt x="75009" y="46985"/>
                  <a:pt x="75009" y="5000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4" name="Text 42"/>
          <p:cNvSpPr/>
          <p:nvPr/>
        </p:nvSpPr>
        <p:spPr>
          <a:xfrm>
            <a:off x="7868960" y="3124200"/>
            <a:ext cx="1085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Vision API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653457" y="34194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99205" y="25290"/>
                </a:moveTo>
                <a:cubicBezTo>
                  <a:pt x="88292" y="14351"/>
                  <a:pt x="73759" y="8334"/>
                  <a:pt x="58315" y="8334"/>
                </a:cubicBezTo>
                <a:cubicBezTo>
                  <a:pt x="26436" y="8334"/>
                  <a:pt x="495" y="34275"/>
                  <a:pt x="495" y="66154"/>
                </a:cubicBezTo>
                <a:cubicBezTo>
                  <a:pt x="495" y="76338"/>
                  <a:pt x="3151" y="86287"/>
                  <a:pt x="8204" y="95064"/>
                </a:cubicBezTo>
                <a:lnTo>
                  <a:pt x="0" y="125016"/>
                </a:lnTo>
                <a:lnTo>
                  <a:pt x="30655" y="116968"/>
                </a:lnTo>
                <a:cubicBezTo>
                  <a:pt x="39093" y="121578"/>
                  <a:pt x="48600" y="124000"/>
                  <a:pt x="58289" y="124000"/>
                </a:cubicBezTo>
                <a:lnTo>
                  <a:pt x="58315" y="124000"/>
                </a:lnTo>
                <a:cubicBezTo>
                  <a:pt x="90168" y="124000"/>
                  <a:pt x="116681" y="98059"/>
                  <a:pt x="116681" y="66180"/>
                </a:cubicBezTo>
                <a:cubicBezTo>
                  <a:pt x="116681" y="50736"/>
                  <a:pt x="110118" y="36228"/>
                  <a:pt x="99205" y="25290"/>
                </a:cubicBezTo>
                <a:close/>
                <a:moveTo>
                  <a:pt x="58315" y="114259"/>
                </a:moveTo>
                <a:cubicBezTo>
                  <a:pt x="49668" y="114259"/>
                  <a:pt x="41203" y="111941"/>
                  <a:pt x="33832" y="107566"/>
                </a:cubicBezTo>
                <a:lnTo>
                  <a:pt x="32087" y="106524"/>
                </a:lnTo>
                <a:lnTo>
                  <a:pt x="13908" y="111290"/>
                </a:lnTo>
                <a:lnTo>
                  <a:pt x="18752" y="93553"/>
                </a:lnTo>
                <a:lnTo>
                  <a:pt x="17606" y="91730"/>
                </a:lnTo>
                <a:cubicBezTo>
                  <a:pt x="12788" y="84073"/>
                  <a:pt x="10262" y="75244"/>
                  <a:pt x="10262" y="66154"/>
                </a:cubicBezTo>
                <a:cubicBezTo>
                  <a:pt x="10262" y="39666"/>
                  <a:pt x="31827" y="18101"/>
                  <a:pt x="58341" y="18101"/>
                </a:cubicBezTo>
                <a:cubicBezTo>
                  <a:pt x="71181" y="18101"/>
                  <a:pt x="83240" y="23102"/>
                  <a:pt x="92303" y="32192"/>
                </a:cubicBezTo>
                <a:cubicBezTo>
                  <a:pt x="101367" y="41281"/>
                  <a:pt x="106940" y="53340"/>
                  <a:pt x="106914" y="66180"/>
                </a:cubicBezTo>
                <a:cubicBezTo>
                  <a:pt x="106914" y="92694"/>
                  <a:pt x="84802" y="114259"/>
                  <a:pt x="58315" y="114259"/>
                </a:cubicBezTo>
                <a:close/>
                <a:moveTo>
                  <a:pt x="84672" y="78265"/>
                </a:moveTo>
                <a:cubicBezTo>
                  <a:pt x="83240" y="77536"/>
                  <a:pt x="76129" y="74046"/>
                  <a:pt x="74801" y="73577"/>
                </a:cubicBezTo>
                <a:cubicBezTo>
                  <a:pt x="73473" y="73082"/>
                  <a:pt x="72509" y="72848"/>
                  <a:pt x="71545" y="74306"/>
                </a:cubicBezTo>
                <a:cubicBezTo>
                  <a:pt x="70582" y="75765"/>
                  <a:pt x="67821" y="78994"/>
                  <a:pt x="66961" y="79984"/>
                </a:cubicBezTo>
                <a:cubicBezTo>
                  <a:pt x="66128" y="80948"/>
                  <a:pt x="65269" y="81078"/>
                  <a:pt x="63836" y="80349"/>
                </a:cubicBezTo>
                <a:cubicBezTo>
                  <a:pt x="55345" y="76103"/>
                  <a:pt x="49772" y="72770"/>
                  <a:pt x="44172" y="63159"/>
                </a:cubicBezTo>
                <a:cubicBezTo>
                  <a:pt x="42688" y="60607"/>
                  <a:pt x="45657" y="60789"/>
                  <a:pt x="48418" y="55267"/>
                </a:cubicBezTo>
                <a:cubicBezTo>
                  <a:pt x="48886" y="54304"/>
                  <a:pt x="48652" y="53470"/>
                  <a:pt x="48287" y="52741"/>
                </a:cubicBezTo>
                <a:cubicBezTo>
                  <a:pt x="47923" y="52012"/>
                  <a:pt x="45032" y="44901"/>
                  <a:pt x="43834" y="42010"/>
                </a:cubicBezTo>
                <a:cubicBezTo>
                  <a:pt x="42662" y="39198"/>
                  <a:pt x="41464" y="39588"/>
                  <a:pt x="40578" y="39536"/>
                </a:cubicBezTo>
                <a:cubicBezTo>
                  <a:pt x="39745" y="39484"/>
                  <a:pt x="38781" y="39484"/>
                  <a:pt x="37817" y="39484"/>
                </a:cubicBezTo>
                <a:cubicBezTo>
                  <a:pt x="36854" y="39484"/>
                  <a:pt x="35291" y="39849"/>
                  <a:pt x="33963" y="41281"/>
                </a:cubicBezTo>
                <a:cubicBezTo>
                  <a:pt x="32634" y="42740"/>
                  <a:pt x="28910" y="46230"/>
                  <a:pt x="28910" y="53340"/>
                </a:cubicBezTo>
                <a:cubicBezTo>
                  <a:pt x="28910" y="60450"/>
                  <a:pt x="34093" y="67326"/>
                  <a:pt x="34796" y="68290"/>
                </a:cubicBezTo>
                <a:cubicBezTo>
                  <a:pt x="35525" y="69253"/>
                  <a:pt x="44980" y="83839"/>
                  <a:pt x="59487" y="90115"/>
                </a:cubicBezTo>
                <a:cubicBezTo>
                  <a:pt x="68654" y="94074"/>
                  <a:pt x="72249" y="94413"/>
                  <a:pt x="76833" y="93736"/>
                </a:cubicBezTo>
                <a:cubicBezTo>
                  <a:pt x="79619" y="93319"/>
                  <a:pt x="85375" y="90246"/>
                  <a:pt x="86573" y="86860"/>
                </a:cubicBezTo>
                <a:cubicBezTo>
                  <a:pt x="87771" y="83474"/>
                  <a:pt x="87771" y="80583"/>
                  <a:pt x="87407" y="79984"/>
                </a:cubicBezTo>
                <a:cubicBezTo>
                  <a:pt x="87068" y="79333"/>
                  <a:pt x="86105" y="78968"/>
                  <a:pt x="84672" y="78265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46" name="Text 44"/>
          <p:cNvSpPr/>
          <p:nvPr/>
        </p:nvSpPr>
        <p:spPr>
          <a:xfrm>
            <a:off x="7868960" y="3390900"/>
            <a:ext cx="1066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Twilio WhatsApp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653457" y="36861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6681" y="53600"/>
                </a:moveTo>
                <a:cubicBezTo>
                  <a:pt x="112827" y="56153"/>
                  <a:pt x="108399" y="58210"/>
                  <a:pt x="103789" y="59851"/>
                </a:cubicBezTo>
                <a:cubicBezTo>
                  <a:pt x="91548" y="64227"/>
                  <a:pt x="75478" y="66675"/>
                  <a:pt x="58341" y="66675"/>
                </a:cubicBezTo>
                <a:cubicBezTo>
                  <a:pt x="41203" y="66675"/>
                  <a:pt x="25107" y="64201"/>
                  <a:pt x="12892" y="59851"/>
                </a:cubicBezTo>
                <a:cubicBezTo>
                  <a:pt x="8308" y="58210"/>
                  <a:pt x="3855" y="56153"/>
                  <a:pt x="0" y="53600"/>
                </a:cubicBezTo>
                <a:lnTo>
                  <a:pt x="0" y="75009"/>
                </a:lnTo>
                <a:cubicBezTo>
                  <a:pt x="0" y="86521"/>
                  <a:pt x="26123" y="95845"/>
                  <a:pt x="58341" y="95845"/>
                </a:cubicBezTo>
                <a:cubicBezTo>
                  <a:pt x="90558" y="95845"/>
                  <a:pt x="116681" y="86521"/>
                  <a:pt x="116681" y="75009"/>
                </a:cubicBezTo>
                <a:lnTo>
                  <a:pt x="116681" y="53600"/>
                </a:lnTo>
                <a:close/>
                <a:moveTo>
                  <a:pt x="116681" y="33337"/>
                </a:moveTo>
                <a:lnTo>
                  <a:pt x="116681" y="20836"/>
                </a:lnTo>
                <a:cubicBezTo>
                  <a:pt x="116681" y="9324"/>
                  <a:pt x="90558" y="0"/>
                  <a:pt x="58341" y="0"/>
                </a:cubicBezTo>
                <a:cubicBezTo>
                  <a:pt x="26123" y="0"/>
                  <a:pt x="0" y="9324"/>
                  <a:pt x="0" y="20836"/>
                </a:cubicBezTo>
                <a:lnTo>
                  <a:pt x="0" y="33337"/>
                </a:lnTo>
                <a:cubicBezTo>
                  <a:pt x="0" y="44849"/>
                  <a:pt x="26123" y="54173"/>
                  <a:pt x="58341" y="54173"/>
                </a:cubicBezTo>
                <a:cubicBezTo>
                  <a:pt x="90558" y="54173"/>
                  <a:pt x="116681" y="44849"/>
                  <a:pt x="116681" y="33337"/>
                </a:cubicBezTo>
                <a:close/>
                <a:moveTo>
                  <a:pt x="103789" y="101523"/>
                </a:moveTo>
                <a:cubicBezTo>
                  <a:pt x="91574" y="105873"/>
                  <a:pt x="75504" y="108347"/>
                  <a:pt x="58341" y="108347"/>
                </a:cubicBezTo>
                <a:cubicBezTo>
                  <a:pt x="41177" y="108347"/>
                  <a:pt x="25107" y="105873"/>
                  <a:pt x="12892" y="101523"/>
                </a:cubicBezTo>
                <a:cubicBezTo>
                  <a:pt x="8308" y="99882"/>
                  <a:pt x="3855" y="97825"/>
                  <a:pt x="0" y="95272"/>
                </a:cubicBezTo>
                <a:lnTo>
                  <a:pt x="0" y="112514"/>
                </a:lnTo>
                <a:cubicBezTo>
                  <a:pt x="0" y="124026"/>
                  <a:pt x="26123" y="133350"/>
                  <a:pt x="58341" y="133350"/>
                </a:cubicBezTo>
                <a:cubicBezTo>
                  <a:pt x="90558" y="133350"/>
                  <a:pt x="116681" y="124026"/>
                  <a:pt x="116681" y="112514"/>
                </a:cubicBezTo>
                <a:lnTo>
                  <a:pt x="116681" y="95272"/>
                </a:lnTo>
                <a:cubicBezTo>
                  <a:pt x="112827" y="97825"/>
                  <a:pt x="108399" y="99882"/>
                  <a:pt x="103789" y="101523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8" name="Text 46"/>
          <p:cNvSpPr/>
          <p:nvPr/>
        </p:nvSpPr>
        <p:spPr>
          <a:xfrm>
            <a:off x="7868960" y="3657600"/>
            <a:ext cx="552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SQLite 3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473672" y="4114800"/>
            <a:ext cx="4333875" cy="1981200"/>
          </a:xfrm>
          <a:custGeom>
            <a:avLst/>
            <a:gdLst/>
            <a:ahLst/>
            <a:cxnLst/>
            <a:rect l="l" t="t" r="r" b="b"/>
            <a:pathLst>
              <a:path w="4333875" h="1981200">
                <a:moveTo>
                  <a:pt x="114295" y="0"/>
                </a:moveTo>
                <a:lnTo>
                  <a:pt x="4219580" y="0"/>
                </a:lnTo>
                <a:cubicBezTo>
                  <a:pt x="4282661" y="0"/>
                  <a:pt x="4333875" y="51214"/>
                  <a:pt x="4333875" y="114295"/>
                </a:cubicBezTo>
                <a:lnTo>
                  <a:pt x="4333875" y="1866905"/>
                </a:lnTo>
                <a:cubicBezTo>
                  <a:pt x="4333875" y="1929986"/>
                  <a:pt x="4282661" y="1981200"/>
                  <a:pt x="4219580" y="1981200"/>
                </a:cubicBezTo>
                <a:lnTo>
                  <a:pt x="114295" y="1981200"/>
                </a:lnTo>
                <a:cubicBezTo>
                  <a:pt x="51214" y="1981200"/>
                  <a:pt x="0" y="1929986"/>
                  <a:pt x="0" y="18669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7626072" y="4267200"/>
            <a:ext cx="4114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CA2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 API Endpoints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626072" y="4648200"/>
            <a:ext cx="304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953733" y="4648200"/>
            <a:ext cx="561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/api/chat/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7626072" y="4838584"/>
            <a:ext cx="304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953733" y="4838584"/>
            <a:ext cx="7715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/api/estimate/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626072" y="5028963"/>
            <a:ext cx="247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7890867" y="5028963"/>
            <a:ext cx="666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/api/makes/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7626072" y="5219342"/>
            <a:ext cx="247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7890867" y="5219342"/>
            <a:ext cx="7143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/api/models/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626072" y="5409726"/>
            <a:ext cx="304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7953733" y="5409726"/>
            <a:ext cx="638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/api/vision/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7626072" y="5600105"/>
            <a:ext cx="304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7953733" y="5600105"/>
            <a:ext cx="11239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/api/whatsapp/send/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7626072" y="5790488"/>
            <a:ext cx="247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7890867" y="5790488"/>
            <a:ext cx="4572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/health/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dd99002c817088fe13a9d2a95f5b1f9aa04c7214.jpg">    </p:cNvPr>
          <p:cNvPicPr>
            <a:picLocks noChangeAspect="1"/>
          </p:cNvPicPr>
          <p:nvPr/>
        </p:nvPicPr>
        <p:blipFill>
          <a:blip r:embed="rId1">
            <a:alphaModFix amt="10000"/>
          </a:blip>
          <a:srcRect l="180" r="18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Text 0"/>
          <p:cNvSpPr/>
          <p:nvPr/>
        </p:nvSpPr>
        <p:spPr>
          <a:xfrm>
            <a:off x="338667" y="338667"/>
            <a:ext cx="11573933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b="1" spc="93" kern="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Multi-Agent Orchestration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38667" y="575733"/>
            <a:ext cx="11667067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CrewAI Flow Architecture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38667" y="982133"/>
            <a:ext cx="11590867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Intelligent Request Routing with @start/@router/@listen Pattern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42053" y="1358053"/>
            <a:ext cx="5662507" cy="1700107"/>
          </a:xfrm>
          <a:custGeom>
            <a:avLst/>
            <a:gdLst/>
            <a:ahLst/>
            <a:cxnLst/>
            <a:rect l="l" t="t" r="r" b="b"/>
            <a:pathLst>
              <a:path w="5662507" h="1700107">
                <a:moveTo>
                  <a:pt x="101598" y="0"/>
                </a:moveTo>
                <a:lnTo>
                  <a:pt x="5560908" y="0"/>
                </a:lnTo>
                <a:cubicBezTo>
                  <a:pt x="5617020" y="0"/>
                  <a:pt x="5662507" y="45487"/>
                  <a:pt x="5662507" y="101598"/>
                </a:cubicBezTo>
                <a:lnTo>
                  <a:pt x="5662507" y="1598508"/>
                </a:lnTo>
                <a:cubicBezTo>
                  <a:pt x="5662507" y="1654620"/>
                  <a:pt x="5617020" y="1700107"/>
                  <a:pt x="5560908" y="1700107"/>
                </a:cubicBezTo>
                <a:lnTo>
                  <a:pt x="101598" y="1700107"/>
                </a:lnTo>
                <a:cubicBezTo>
                  <a:pt x="45487" y="1700107"/>
                  <a:pt x="0" y="1654620"/>
                  <a:pt x="0" y="1598508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480907" y="1496909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67733" y="0"/>
                </a:moveTo>
                <a:lnTo>
                  <a:pt x="270933" y="0"/>
                </a:lnTo>
                <a:cubicBezTo>
                  <a:pt x="308316" y="0"/>
                  <a:pt x="338667" y="30350"/>
                  <a:pt x="338667" y="67733"/>
                </a:cubicBezTo>
                <a:lnTo>
                  <a:pt x="338667" y="270933"/>
                </a:lnTo>
                <a:cubicBezTo>
                  <a:pt x="338667" y="308341"/>
                  <a:pt x="308341" y="338667"/>
                  <a:pt x="270933" y="338667"/>
                </a:cubicBezTo>
                <a:lnTo>
                  <a:pt x="67733" y="338667"/>
                </a:lnTo>
                <a:cubicBezTo>
                  <a:pt x="30350" y="338667"/>
                  <a:pt x="0" y="308316"/>
                  <a:pt x="0" y="270933"/>
                </a:cubicBezTo>
                <a:lnTo>
                  <a:pt x="0" y="67733"/>
                </a:lnTo>
                <a:cubicBezTo>
                  <a:pt x="0" y="30325"/>
                  <a:pt x="30325" y="0"/>
                  <a:pt x="67733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8" name="Text 5"/>
          <p:cNvSpPr/>
          <p:nvPr/>
        </p:nvSpPr>
        <p:spPr>
          <a:xfrm>
            <a:off x="447040" y="1496909"/>
            <a:ext cx="4064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7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@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21173" y="1547709"/>
            <a:ext cx="711200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3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@start()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80907" y="1937176"/>
            <a:ext cx="5452533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7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Classify request type based on inputs: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80907" y="2208109"/>
            <a:ext cx="5384800" cy="711200"/>
          </a:xfrm>
          <a:custGeom>
            <a:avLst/>
            <a:gdLst/>
            <a:ahLst/>
            <a:cxnLst/>
            <a:rect l="l" t="t" r="r" b="b"/>
            <a:pathLst>
              <a:path w="5384800" h="711200">
                <a:moveTo>
                  <a:pt x="67735" y="0"/>
                </a:moveTo>
                <a:lnTo>
                  <a:pt x="5317065" y="0"/>
                </a:lnTo>
                <a:cubicBezTo>
                  <a:pt x="5354474" y="0"/>
                  <a:pt x="5384800" y="30326"/>
                  <a:pt x="5384800" y="67735"/>
                </a:cubicBezTo>
                <a:lnTo>
                  <a:pt x="5384800" y="643465"/>
                </a:lnTo>
                <a:cubicBezTo>
                  <a:pt x="5384800" y="680874"/>
                  <a:pt x="5354474" y="711200"/>
                  <a:pt x="5317065" y="711200"/>
                </a:cubicBezTo>
                <a:lnTo>
                  <a:pt x="67735" y="711200"/>
                </a:lnTo>
                <a:cubicBezTo>
                  <a:pt x="30326" y="711200"/>
                  <a:pt x="0" y="680874"/>
                  <a:pt x="0" y="643465"/>
                </a:cubicBezTo>
                <a:lnTo>
                  <a:pt x="0" y="67735"/>
                </a:lnTo>
                <a:cubicBezTo>
                  <a:pt x="0" y="30351"/>
                  <a:pt x="30351" y="0"/>
                  <a:pt x="6773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Text 9"/>
          <p:cNvSpPr/>
          <p:nvPr/>
        </p:nvSpPr>
        <p:spPr>
          <a:xfrm>
            <a:off x="582507" y="2309709"/>
            <a:ext cx="5240867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"chat"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82507" y="2479042"/>
            <a:ext cx="5240867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"vision"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82507" y="2648376"/>
            <a:ext cx="5240867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"chat_and_vision"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342053" y="3166534"/>
            <a:ext cx="5662507" cy="1361440"/>
          </a:xfrm>
          <a:custGeom>
            <a:avLst/>
            <a:gdLst/>
            <a:ahLst/>
            <a:cxnLst/>
            <a:rect l="l" t="t" r="r" b="b"/>
            <a:pathLst>
              <a:path w="5662507" h="1361440">
                <a:moveTo>
                  <a:pt x="101604" y="0"/>
                </a:moveTo>
                <a:lnTo>
                  <a:pt x="5560902" y="0"/>
                </a:lnTo>
                <a:cubicBezTo>
                  <a:pt x="5617017" y="0"/>
                  <a:pt x="5662507" y="45490"/>
                  <a:pt x="5662507" y="101604"/>
                </a:cubicBezTo>
                <a:lnTo>
                  <a:pt x="5662507" y="1259836"/>
                </a:lnTo>
                <a:cubicBezTo>
                  <a:pt x="5662507" y="1315950"/>
                  <a:pt x="5617017" y="1361440"/>
                  <a:pt x="5560902" y="1361440"/>
                </a:cubicBezTo>
                <a:lnTo>
                  <a:pt x="101604" y="1361440"/>
                </a:lnTo>
                <a:cubicBezTo>
                  <a:pt x="45490" y="1361440"/>
                  <a:pt x="0" y="1315950"/>
                  <a:pt x="0" y="125983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480907" y="3305386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67733" y="0"/>
                </a:moveTo>
                <a:lnTo>
                  <a:pt x="270933" y="0"/>
                </a:lnTo>
                <a:cubicBezTo>
                  <a:pt x="308316" y="0"/>
                  <a:pt x="338667" y="30350"/>
                  <a:pt x="338667" y="67733"/>
                </a:cubicBezTo>
                <a:lnTo>
                  <a:pt x="338667" y="270933"/>
                </a:lnTo>
                <a:cubicBezTo>
                  <a:pt x="338667" y="308341"/>
                  <a:pt x="308341" y="338667"/>
                  <a:pt x="270933" y="338667"/>
                </a:cubicBezTo>
                <a:lnTo>
                  <a:pt x="67733" y="338667"/>
                </a:lnTo>
                <a:cubicBezTo>
                  <a:pt x="30350" y="338667"/>
                  <a:pt x="0" y="308316"/>
                  <a:pt x="0" y="270933"/>
                </a:cubicBezTo>
                <a:lnTo>
                  <a:pt x="0" y="67733"/>
                </a:lnTo>
                <a:cubicBezTo>
                  <a:pt x="0" y="30325"/>
                  <a:pt x="30325" y="0"/>
                  <a:pt x="67733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7" name="Text 14"/>
          <p:cNvSpPr/>
          <p:nvPr/>
        </p:nvSpPr>
        <p:spPr>
          <a:xfrm>
            <a:off x="447040" y="3305386"/>
            <a:ext cx="4064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7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@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21173" y="3356186"/>
            <a:ext cx="821267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3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@router()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480907" y="3745653"/>
            <a:ext cx="5452533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7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Intelligently route to appropriate crew: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480907" y="4016586"/>
            <a:ext cx="5384800" cy="372533"/>
          </a:xfrm>
          <a:custGeom>
            <a:avLst/>
            <a:gdLst/>
            <a:ahLst/>
            <a:cxnLst/>
            <a:rect l="l" t="t" r="r" b="b"/>
            <a:pathLst>
              <a:path w="5384800" h="372533">
                <a:moveTo>
                  <a:pt x="67734" y="0"/>
                </a:moveTo>
                <a:lnTo>
                  <a:pt x="5317066" y="0"/>
                </a:lnTo>
                <a:cubicBezTo>
                  <a:pt x="5354474" y="0"/>
                  <a:pt x="5384800" y="30326"/>
                  <a:pt x="5384800" y="67734"/>
                </a:cubicBezTo>
                <a:lnTo>
                  <a:pt x="5384800" y="304799"/>
                </a:lnTo>
                <a:cubicBezTo>
                  <a:pt x="5384800" y="342208"/>
                  <a:pt x="5354474" y="372533"/>
                  <a:pt x="5317066" y="372533"/>
                </a:cubicBezTo>
                <a:lnTo>
                  <a:pt x="67734" y="372533"/>
                </a:lnTo>
                <a:cubicBezTo>
                  <a:pt x="30351" y="372533"/>
                  <a:pt x="0" y="342183"/>
                  <a:pt x="0" y="304799"/>
                </a:cubicBezTo>
                <a:lnTo>
                  <a:pt x="0" y="67734"/>
                </a:lnTo>
                <a:cubicBezTo>
                  <a:pt x="0" y="30351"/>
                  <a:pt x="30351" y="0"/>
                  <a:pt x="67734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1" name="Text 18"/>
          <p:cNvSpPr/>
          <p:nvPr/>
        </p:nvSpPr>
        <p:spPr>
          <a:xfrm>
            <a:off x="582507" y="4118186"/>
            <a:ext cx="5240867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ECEFF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return self.state.request_type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342053" y="4636348"/>
            <a:ext cx="5662507" cy="921173"/>
          </a:xfrm>
          <a:custGeom>
            <a:avLst/>
            <a:gdLst/>
            <a:ahLst/>
            <a:cxnLst/>
            <a:rect l="l" t="t" r="r" b="b"/>
            <a:pathLst>
              <a:path w="5662507" h="921173">
                <a:moveTo>
                  <a:pt x="101596" y="0"/>
                </a:moveTo>
                <a:lnTo>
                  <a:pt x="5560910" y="0"/>
                </a:lnTo>
                <a:cubicBezTo>
                  <a:pt x="5617020" y="0"/>
                  <a:pt x="5662507" y="45486"/>
                  <a:pt x="5662507" y="101596"/>
                </a:cubicBezTo>
                <a:lnTo>
                  <a:pt x="5662507" y="819577"/>
                </a:lnTo>
                <a:cubicBezTo>
                  <a:pt x="5662507" y="875687"/>
                  <a:pt x="5617020" y="921173"/>
                  <a:pt x="5560910" y="921173"/>
                </a:cubicBezTo>
                <a:lnTo>
                  <a:pt x="101596" y="921173"/>
                </a:lnTo>
                <a:cubicBezTo>
                  <a:pt x="45524" y="921173"/>
                  <a:pt x="0" y="875650"/>
                  <a:pt x="0" y="819577"/>
                </a:cubicBezTo>
                <a:lnTo>
                  <a:pt x="0" y="101596"/>
                </a:lnTo>
                <a:cubicBezTo>
                  <a:pt x="0" y="45524"/>
                  <a:pt x="45524" y="0"/>
                  <a:pt x="101596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 w="10160">
            <a:solidFill>
              <a:srgbClr val="FFCA28">
                <a:alpha val="30196"/>
              </a:srgbClr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480907" y="4775200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67733" y="0"/>
                </a:moveTo>
                <a:lnTo>
                  <a:pt x="270933" y="0"/>
                </a:lnTo>
                <a:cubicBezTo>
                  <a:pt x="308316" y="0"/>
                  <a:pt x="338667" y="30350"/>
                  <a:pt x="338667" y="67733"/>
                </a:cubicBezTo>
                <a:lnTo>
                  <a:pt x="338667" y="270933"/>
                </a:lnTo>
                <a:cubicBezTo>
                  <a:pt x="338667" y="308341"/>
                  <a:pt x="308341" y="338667"/>
                  <a:pt x="270933" y="338667"/>
                </a:cubicBezTo>
                <a:lnTo>
                  <a:pt x="67733" y="338667"/>
                </a:lnTo>
                <a:cubicBezTo>
                  <a:pt x="30350" y="338667"/>
                  <a:pt x="0" y="308316"/>
                  <a:pt x="0" y="270933"/>
                </a:cubicBezTo>
                <a:lnTo>
                  <a:pt x="0" y="67733"/>
                </a:lnTo>
                <a:cubicBezTo>
                  <a:pt x="0" y="30325"/>
                  <a:pt x="30325" y="0"/>
                  <a:pt x="67733" y="0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24" name="Text 21"/>
          <p:cNvSpPr/>
          <p:nvPr/>
        </p:nvSpPr>
        <p:spPr>
          <a:xfrm>
            <a:off x="447040" y="4775200"/>
            <a:ext cx="4064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7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21173" y="4826000"/>
            <a:ext cx="448733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3" b="1" dirty="0">
                <a:solidFill>
                  <a:srgbClr val="FFCA2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or_()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480907" y="5215467"/>
            <a:ext cx="5452533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7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Merge results from parallel crew executions for combined requests.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6184053" y="1358053"/>
            <a:ext cx="5662507" cy="1700107"/>
          </a:xfrm>
          <a:custGeom>
            <a:avLst/>
            <a:gdLst/>
            <a:ahLst/>
            <a:cxnLst/>
            <a:rect l="l" t="t" r="r" b="b"/>
            <a:pathLst>
              <a:path w="5662507" h="1700107">
                <a:moveTo>
                  <a:pt x="101598" y="0"/>
                </a:moveTo>
                <a:lnTo>
                  <a:pt x="5560908" y="0"/>
                </a:lnTo>
                <a:cubicBezTo>
                  <a:pt x="5617020" y="0"/>
                  <a:pt x="5662507" y="45487"/>
                  <a:pt x="5662507" y="101598"/>
                </a:cubicBezTo>
                <a:lnTo>
                  <a:pt x="5662507" y="1598508"/>
                </a:lnTo>
                <a:cubicBezTo>
                  <a:pt x="5662507" y="1654620"/>
                  <a:pt x="5617020" y="1700107"/>
                  <a:pt x="5560908" y="1700107"/>
                </a:cubicBezTo>
                <a:lnTo>
                  <a:pt x="101598" y="1700107"/>
                </a:lnTo>
                <a:cubicBezTo>
                  <a:pt x="45487" y="1700107"/>
                  <a:pt x="0" y="1654620"/>
                  <a:pt x="0" y="1598508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28" name="Shape 25"/>
          <p:cNvSpPr/>
          <p:nvPr/>
        </p:nvSpPr>
        <p:spPr>
          <a:xfrm>
            <a:off x="6322907" y="1496909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67733" y="0"/>
                </a:moveTo>
                <a:lnTo>
                  <a:pt x="270933" y="0"/>
                </a:lnTo>
                <a:cubicBezTo>
                  <a:pt x="308316" y="0"/>
                  <a:pt x="338667" y="30350"/>
                  <a:pt x="338667" y="67733"/>
                </a:cubicBezTo>
                <a:lnTo>
                  <a:pt x="338667" y="270933"/>
                </a:lnTo>
                <a:cubicBezTo>
                  <a:pt x="338667" y="308341"/>
                  <a:pt x="308341" y="338667"/>
                  <a:pt x="270933" y="338667"/>
                </a:cubicBezTo>
                <a:lnTo>
                  <a:pt x="67733" y="338667"/>
                </a:lnTo>
                <a:cubicBezTo>
                  <a:pt x="30350" y="338667"/>
                  <a:pt x="0" y="308316"/>
                  <a:pt x="0" y="270933"/>
                </a:cubicBezTo>
                <a:lnTo>
                  <a:pt x="0" y="67733"/>
                </a:lnTo>
                <a:cubicBezTo>
                  <a:pt x="0" y="30325"/>
                  <a:pt x="30325" y="0"/>
                  <a:pt x="67733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9" name="Text 26"/>
          <p:cNvSpPr/>
          <p:nvPr/>
        </p:nvSpPr>
        <p:spPr>
          <a:xfrm>
            <a:off x="6289040" y="1496909"/>
            <a:ext cx="4064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7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@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763173" y="1547709"/>
            <a:ext cx="1210733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3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@listen("chat")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6322907" y="1937176"/>
            <a:ext cx="5452533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7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Execute CarChatCrew for text queries: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6322907" y="2208109"/>
            <a:ext cx="5384800" cy="711200"/>
          </a:xfrm>
          <a:custGeom>
            <a:avLst/>
            <a:gdLst/>
            <a:ahLst/>
            <a:cxnLst/>
            <a:rect l="l" t="t" r="r" b="b"/>
            <a:pathLst>
              <a:path w="5384800" h="711200">
                <a:moveTo>
                  <a:pt x="67735" y="0"/>
                </a:moveTo>
                <a:lnTo>
                  <a:pt x="5317065" y="0"/>
                </a:lnTo>
                <a:cubicBezTo>
                  <a:pt x="5354474" y="0"/>
                  <a:pt x="5384800" y="30326"/>
                  <a:pt x="5384800" y="67735"/>
                </a:cubicBezTo>
                <a:lnTo>
                  <a:pt x="5384800" y="643465"/>
                </a:lnTo>
                <a:cubicBezTo>
                  <a:pt x="5384800" y="680874"/>
                  <a:pt x="5354474" y="711200"/>
                  <a:pt x="5317065" y="711200"/>
                </a:cubicBezTo>
                <a:lnTo>
                  <a:pt x="67735" y="711200"/>
                </a:lnTo>
                <a:cubicBezTo>
                  <a:pt x="30326" y="711200"/>
                  <a:pt x="0" y="680874"/>
                  <a:pt x="0" y="643465"/>
                </a:cubicBezTo>
                <a:lnTo>
                  <a:pt x="0" y="67735"/>
                </a:lnTo>
                <a:cubicBezTo>
                  <a:pt x="0" y="30351"/>
                  <a:pt x="30351" y="0"/>
                  <a:pt x="6773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3" name="Text 30"/>
          <p:cNvSpPr/>
          <p:nvPr/>
        </p:nvSpPr>
        <p:spPr>
          <a:xfrm>
            <a:off x="6424507" y="2309709"/>
            <a:ext cx="5240867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ECEFF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CarChatCrew().crew().kickoff(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6559973" y="2479042"/>
            <a:ext cx="5105400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ECEFF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inputs={...}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6424507" y="2648376"/>
            <a:ext cx="5240867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ECEFF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6184053" y="3166534"/>
            <a:ext cx="5662507" cy="1700107"/>
          </a:xfrm>
          <a:custGeom>
            <a:avLst/>
            <a:gdLst/>
            <a:ahLst/>
            <a:cxnLst/>
            <a:rect l="l" t="t" r="r" b="b"/>
            <a:pathLst>
              <a:path w="5662507" h="1700107">
                <a:moveTo>
                  <a:pt x="101598" y="0"/>
                </a:moveTo>
                <a:lnTo>
                  <a:pt x="5560908" y="0"/>
                </a:lnTo>
                <a:cubicBezTo>
                  <a:pt x="5617020" y="0"/>
                  <a:pt x="5662507" y="45487"/>
                  <a:pt x="5662507" y="101598"/>
                </a:cubicBezTo>
                <a:lnTo>
                  <a:pt x="5662507" y="1598508"/>
                </a:lnTo>
                <a:cubicBezTo>
                  <a:pt x="5662507" y="1654620"/>
                  <a:pt x="5617020" y="1700107"/>
                  <a:pt x="5560908" y="1700107"/>
                </a:cubicBezTo>
                <a:lnTo>
                  <a:pt x="101598" y="1700107"/>
                </a:lnTo>
                <a:cubicBezTo>
                  <a:pt x="45487" y="1700107"/>
                  <a:pt x="0" y="1654620"/>
                  <a:pt x="0" y="1598508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37" name="Shape 34"/>
          <p:cNvSpPr/>
          <p:nvPr/>
        </p:nvSpPr>
        <p:spPr>
          <a:xfrm>
            <a:off x="6322907" y="3305386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67733" y="0"/>
                </a:moveTo>
                <a:lnTo>
                  <a:pt x="270933" y="0"/>
                </a:lnTo>
                <a:cubicBezTo>
                  <a:pt x="308316" y="0"/>
                  <a:pt x="338667" y="30350"/>
                  <a:pt x="338667" y="67733"/>
                </a:cubicBezTo>
                <a:lnTo>
                  <a:pt x="338667" y="270933"/>
                </a:lnTo>
                <a:cubicBezTo>
                  <a:pt x="338667" y="308341"/>
                  <a:pt x="308341" y="338667"/>
                  <a:pt x="270933" y="338667"/>
                </a:cubicBezTo>
                <a:lnTo>
                  <a:pt x="67733" y="338667"/>
                </a:lnTo>
                <a:cubicBezTo>
                  <a:pt x="30350" y="338667"/>
                  <a:pt x="0" y="308316"/>
                  <a:pt x="0" y="270933"/>
                </a:cubicBezTo>
                <a:lnTo>
                  <a:pt x="0" y="67733"/>
                </a:lnTo>
                <a:cubicBezTo>
                  <a:pt x="0" y="30325"/>
                  <a:pt x="30325" y="0"/>
                  <a:pt x="67733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8" name="Text 35"/>
          <p:cNvSpPr/>
          <p:nvPr/>
        </p:nvSpPr>
        <p:spPr>
          <a:xfrm>
            <a:off x="6289040" y="3305386"/>
            <a:ext cx="4064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7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@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763173" y="3356186"/>
            <a:ext cx="1320800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3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@listen("vision")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322907" y="3745653"/>
            <a:ext cx="5452533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7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Execute VisionAnalysisCrew for images: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6322907" y="4016586"/>
            <a:ext cx="5384800" cy="711200"/>
          </a:xfrm>
          <a:custGeom>
            <a:avLst/>
            <a:gdLst/>
            <a:ahLst/>
            <a:cxnLst/>
            <a:rect l="l" t="t" r="r" b="b"/>
            <a:pathLst>
              <a:path w="5384800" h="711200">
                <a:moveTo>
                  <a:pt x="67735" y="0"/>
                </a:moveTo>
                <a:lnTo>
                  <a:pt x="5317065" y="0"/>
                </a:lnTo>
                <a:cubicBezTo>
                  <a:pt x="5354474" y="0"/>
                  <a:pt x="5384800" y="30326"/>
                  <a:pt x="5384800" y="67735"/>
                </a:cubicBezTo>
                <a:lnTo>
                  <a:pt x="5384800" y="643465"/>
                </a:lnTo>
                <a:cubicBezTo>
                  <a:pt x="5384800" y="680874"/>
                  <a:pt x="5354474" y="711200"/>
                  <a:pt x="5317065" y="711200"/>
                </a:cubicBezTo>
                <a:lnTo>
                  <a:pt x="67735" y="711200"/>
                </a:lnTo>
                <a:cubicBezTo>
                  <a:pt x="30326" y="711200"/>
                  <a:pt x="0" y="680874"/>
                  <a:pt x="0" y="643465"/>
                </a:cubicBezTo>
                <a:lnTo>
                  <a:pt x="0" y="67735"/>
                </a:lnTo>
                <a:cubicBezTo>
                  <a:pt x="0" y="30351"/>
                  <a:pt x="30351" y="0"/>
                  <a:pt x="6773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2" name="Text 39"/>
          <p:cNvSpPr/>
          <p:nvPr/>
        </p:nvSpPr>
        <p:spPr>
          <a:xfrm>
            <a:off x="6424507" y="4118186"/>
            <a:ext cx="5240867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ECEFF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VisionAnalysisCrew().crew().kickoff(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6559973" y="4287519"/>
            <a:ext cx="5105400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ECEFF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inputs={...}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6424507" y="4456853"/>
            <a:ext cx="5240867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ECEFF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6184053" y="4975015"/>
            <a:ext cx="5662507" cy="988907"/>
          </a:xfrm>
          <a:custGeom>
            <a:avLst/>
            <a:gdLst/>
            <a:ahLst/>
            <a:cxnLst/>
            <a:rect l="l" t="t" r="r" b="b"/>
            <a:pathLst>
              <a:path w="5662507" h="988907">
                <a:moveTo>
                  <a:pt x="101600" y="0"/>
                </a:moveTo>
                <a:lnTo>
                  <a:pt x="5560906" y="0"/>
                </a:lnTo>
                <a:cubicBezTo>
                  <a:pt x="5617019" y="0"/>
                  <a:pt x="5662507" y="45488"/>
                  <a:pt x="5662507" y="101600"/>
                </a:cubicBezTo>
                <a:lnTo>
                  <a:pt x="5662507" y="887306"/>
                </a:lnTo>
                <a:cubicBezTo>
                  <a:pt x="5662507" y="943419"/>
                  <a:pt x="5617019" y="988907"/>
                  <a:pt x="5560906" y="988907"/>
                </a:cubicBezTo>
                <a:lnTo>
                  <a:pt x="101600" y="988907"/>
                </a:lnTo>
                <a:cubicBezTo>
                  <a:pt x="45488" y="988907"/>
                  <a:pt x="0" y="943419"/>
                  <a:pt x="0" y="887306"/>
                </a:cubicBezTo>
                <a:lnTo>
                  <a:pt x="0" y="101600"/>
                </a:lnTo>
                <a:cubicBezTo>
                  <a:pt x="0" y="45488"/>
                  <a:pt x="45488" y="0"/>
                  <a:pt x="101600" y="0"/>
                </a:cubicBezTo>
                <a:close/>
              </a:path>
            </a:pathLst>
          </a:custGeom>
          <a:solidFill>
            <a:srgbClr val="FFCA28">
              <a:alpha val="10196"/>
            </a:srgbClr>
          </a:solidFill>
          <a:ln w="10160">
            <a:solidFill>
              <a:srgbClr val="FFCA28">
                <a:alpha val="40000"/>
              </a:srgbClr>
            </a:solidFill>
            <a:prstDash val="solid"/>
          </a:ln>
        </p:spPr>
      </p:sp>
      <p:sp>
        <p:nvSpPr>
          <p:cNvPr id="46" name="Text 43"/>
          <p:cNvSpPr/>
          <p:nvPr/>
        </p:nvSpPr>
        <p:spPr>
          <a:xfrm>
            <a:off x="6322907" y="5113867"/>
            <a:ext cx="5461000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CA2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State Management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6322907" y="5418667"/>
            <a:ext cx="5452533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7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CarMarketplaceState (Pydantic) tracks context across all flow steps, enabling intelligent routing and result merging.</a:t>
            </a:r>
            <a:endParaRPr lang="en-US" sz="1600" dirty="0"/>
          </a:p>
        </p:txBody>
      </p:sp>
      <p:sp>
        <p:nvSpPr>
          <p:cNvPr id="48" name="Shape 45"/>
          <p:cNvSpPr/>
          <p:nvPr/>
        </p:nvSpPr>
        <p:spPr>
          <a:xfrm>
            <a:off x="342053" y="6072296"/>
            <a:ext cx="5679440" cy="616373"/>
          </a:xfrm>
          <a:custGeom>
            <a:avLst/>
            <a:gdLst/>
            <a:ahLst/>
            <a:cxnLst/>
            <a:rect l="l" t="t" r="r" b="b"/>
            <a:pathLst>
              <a:path w="5679440" h="616373">
                <a:moveTo>
                  <a:pt x="67733" y="0"/>
                </a:moveTo>
                <a:lnTo>
                  <a:pt x="5611707" y="0"/>
                </a:lnTo>
                <a:cubicBezTo>
                  <a:pt x="5649115" y="0"/>
                  <a:pt x="5679440" y="30325"/>
                  <a:pt x="5679440" y="67733"/>
                </a:cubicBezTo>
                <a:lnTo>
                  <a:pt x="5679440" y="548640"/>
                </a:lnTo>
                <a:cubicBezTo>
                  <a:pt x="5679440" y="586048"/>
                  <a:pt x="5649115" y="616373"/>
                  <a:pt x="5611707" y="616373"/>
                </a:cubicBezTo>
                <a:lnTo>
                  <a:pt x="67733" y="616373"/>
                </a:lnTo>
                <a:cubicBezTo>
                  <a:pt x="30350" y="616373"/>
                  <a:pt x="0" y="586023"/>
                  <a:pt x="0" y="548640"/>
                </a:cubicBezTo>
                <a:lnTo>
                  <a:pt x="0" y="67733"/>
                </a:lnTo>
                <a:cubicBezTo>
                  <a:pt x="0" y="30350"/>
                  <a:pt x="30350" y="0"/>
                  <a:pt x="67733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49" name="Shape 46"/>
          <p:cNvSpPr/>
          <p:nvPr/>
        </p:nvSpPr>
        <p:spPr>
          <a:xfrm>
            <a:off x="447040" y="6211147"/>
            <a:ext cx="169333" cy="135467"/>
          </a:xfrm>
          <a:custGeom>
            <a:avLst/>
            <a:gdLst/>
            <a:ahLst/>
            <a:cxnLst/>
            <a:rect l="l" t="t" r="r" b="b"/>
            <a:pathLst>
              <a:path w="169333" h="135467">
                <a:moveTo>
                  <a:pt x="93133" y="0"/>
                </a:moveTo>
                <a:cubicBezTo>
                  <a:pt x="93133" y="-4683"/>
                  <a:pt x="89350" y="-8467"/>
                  <a:pt x="84667" y="-8467"/>
                </a:cubicBezTo>
                <a:cubicBezTo>
                  <a:pt x="79984" y="-8467"/>
                  <a:pt x="76200" y="-4683"/>
                  <a:pt x="76200" y="0"/>
                </a:cubicBezTo>
                <a:lnTo>
                  <a:pt x="76200" y="16933"/>
                </a:lnTo>
                <a:lnTo>
                  <a:pt x="50800" y="16933"/>
                </a:lnTo>
                <a:cubicBezTo>
                  <a:pt x="36777" y="16933"/>
                  <a:pt x="25400" y="28310"/>
                  <a:pt x="25400" y="42333"/>
                </a:cubicBezTo>
                <a:lnTo>
                  <a:pt x="25400" y="101600"/>
                </a:lnTo>
                <a:cubicBezTo>
                  <a:pt x="25400" y="115623"/>
                  <a:pt x="36777" y="127000"/>
                  <a:pt x="50800" y="127000"/>
                </a:cubicBezTo>
                <a:lnTo>
                  <a:pt x="118533" y="127000"/>
                </a:lnTo>
                <a:cubicBezTo>
                  <a:pt x="132556" y="127000"/>
                  <a:pt x="143933" y="115623"/>
                  <a:pt x="143933" y="101600"/>
                </a:cubicBezTo>
                <a:lnTo>
                  <a:pt x="143933" y="42333"/>
                </a:lnTo>
                <a:cubicBezTo>
                  <a:pt x="143933" y="28310"/>
                  <a:pt x="132556" y="16933"/>
                  <a:pt x="118533" y="16933"/>
                </a:cubicBezTo>
                <a:lnTo>
                  <a:pt x="93133" y="16933"/>
                </a:lnTo>
                <a:lnTo>
                  <a:pt x="93133" y="0"/>
                </a:lnTo>
                <a:close/>
                <a:moveTo>
                  <a:pt x="42333" y="97367"/>
                </a:moveTo>
                <a:cubicBezTo>
                  <a:pt x="42333" y="93848"/>
                  <a:pt x="45164" y="91017"/>
                  <a:pt x="48683" y="91017"/>
                </a:cubicBezTo>
                <a:lnTo>
                  <a:pt x="57150" y="91017"/>
                </a:lnTo>
                <a:cubicBezTo>
                  <a:pt x="60669" y="91017"/>
                  <a:pt x="63500" y="93848"/>
                  <a:pt x="63500" y="97367"/>
                </a:cubicBezTo>
                <a:cubicBezTo>
                  <a:pt x="63500" y="100886"/>
                  <a:pt x="60669" y="103717"/>
                  <a:pt x="57150" y="103717"/>
                </a:cubicBezTo>
                <a:lnTo>
                  <a:pt x="48683" y="103717"/>
                </a:lnTo>
                <a:cubicBezTo>
                  <a:pt x="45164" y="103717"/>
                  <a:pt x="42333" y="100886"/>
                  <a:pt x="42333" y="97367"/>
                </a:cubicBezTo>
                <a:close/>
                <a:moveTo>
                  <a:pt x="74083" y="97367"/>
                </a:moveTo>
                <a:cubicBezTo>
                  <a:pt x="74083" y="93848"/>
                  <a:pt x="76914" y="91017"/>
                  <a:pt x="80433" y="91017"/>
                </a:cubicBezTo>
                <a:lnTo>
                  <a:pt x="88900" y="91017"/>
                </a:lnTo>
                <a:cubicBezTo>
                  <a:pt x="92419" y="91017"/>
                  <a:pt x="95250" y="93848"/>
                  <a:pt x="95250" y="97367"/>
                </a:cubicBezTo>
                <a:cubicBezTo>
                  <a:pt x="95250" y="100886"/>
                  <a:pt x="92419" y="103717"/>
                  <a:pt x="88900" y="103717"/>
                </a:cubicBezTo>
                <a:lnTo>
                  <a:pt x="80433" y="103717"/>
                </a:lnTo>
                <a:cubicBezTo>
                  <a:pt x="76914" y="103717"/>
                  <a:pt x="74083" y="100886"/>
                  <a:pt x="74083" y="97367"/>
                </a:cubicBezTo>
                <a:close/>
                <a:moveTo>
                  <a:pt x="105833" y="97367"/>
                </a:moveTo>
                <a:cubicBezTo>
                  <a:pt x="105833" y="93848"/>
                  <a:pt x="108664" y="91017"/>
                  <a:pt x="112183" y="91017"/>
                </a:cubicBezTo>
                <a:lnTo>
                  <a:pt x="120650" y="91017"/>
                </a:lnTo>
                <a:cubicBezTo>
                  <a:pt x="124169" y="91017"/>
                  <a:pt x="127000" y="93848"/>
                  <a:pt x="127000" y="97367"/>
                </a:cubicBezTo>
                <a:cubicBezTo>
                  <a:pt x="127000" y="100886"/>
                  <a:pt x="124169" y="103717"/>
                  <a:pt x="120650" y="103717"/>
                </a:cubicBezTo>
                <a:lnTo>
                  <a:pt x="112183" y="103717"/>
                </a:lnTo>
                <a:cubicBezTo>
                  <a:pt x="108664" y="103717"/>
                  <a:pt x="105833" y="100886"/>
                  <a:pt x="105833" y="97367"/>
                </a:cubicBezTo>
                <a:close/>
                <a:moveTo>
                  <a:pt x="59267" y="46567"/>
                </a:moveTo>
                <a:cubicBezTo>
                  <a:pt x="66276" y="46567"/>
                  <a:pt x="71967" y="52257"/>
                  <a:pt x="71967" y="59267"/>
                </a:cubicBezTo>
                <a:cubicBezTo>
                  <a:pt x="71967" y="66276"/>
                  <a:pt x="66276" y="71967"/>
                  <a:pt x="59267" y="71967"/>
                </a:cubicBezTo>
                <a:cubicBezTo>
                  <a:pt x="52257" y="71967"/>
                  <a:pt x="46567" y="66276"/>
                  <a:pt x="46567" y="59267"/>
                </a:cubicBezTo>
                <a:cubicBezTo>
                  <a:pt x="46567" y="52257"/>
                  <a:pt x="52257" y="46567"/>
                  <a:pt x="59267" y="46567"/>
                </a:cubicBezTo>
                <a:close/>
                <a:moveTo>
                  <a:pt x="97367" y="59267"/>
                </a:moveTo>
                <a:cubicBezTo>
                  <a:pt x="97367" y="52257"/>
                  <a:pt x="103057" y="46567"/>
                  <a:pt x="110067" y="46567"/>
                </a:cubicBezTo>
                <a:cubicBezTo>
                  <a:pt x="117076" y="46567"/>
                  <a:pt x="122767" y="52257"/>
                  <a:pt x="122767" y="59267"/>
                </a:cubicBezTo>
                <a:cubicBezTo>
                  <a:pt x="122767" y="66276"/>
                  <a:pt x="117076" y="71967"/>
                  <a:pt x="110067" y="71967"/>
                </a:cubicBezTo>
                <a:cubicBezTo>
                  <a:pt x="103057" y="71967"/>
                  <a:pt x="97367" y="66276"/>
                  <a:pt x="97367" y="59267"/>
                </a:cubicBezTo>
                <a:close/>
                <a:moveTo>
                  <a:pt x="16933" y="59267"/>
                </a:moveTo>
                <a:cubicBezTo>
                  <a:pt x="16933" y="54584"/>
                  <a:pt x="13150" y="50800"/>
                  <a:pt x="8467" y="50800"/>
                </a:cubicBezTo>
                <a:cubicBezTo>
                  <a:pt x="3784" y="50800"/>
                  <a:pt x="0" y="54584"/>
                  <a:pt x="0" y="59267"/>
                </a:cubicBezTo>
                <a:lnTo>
                  <a:pt x="0" y="84667"/>
                </a:lnTo>
                <a:cubicBezTo>
                  <a:pt x="0" y="89350"/>
                  <a:pt x="3784" y="93133"/>
                  <a:pt x="8467" y="93133"/>
                </a:cubicBezTo>
                <a:cubicBezTo>
                  <a:pt x="13150" y="93133"/>
                  <a:pt x="16933" y="89350"/>
                  <a:pt x="16933" y="84667"/>
                </a:cubicBezTo>
                <a:lnTo>
                  <a:pt x="16933" y="59267"/>
                </a:lnTo>
                <a:close/>
                <a:moveTo>
                  <a:pt x="160867" y="50800"/>
                </a:moveTo>
                <a:cubicBezTo>
                  <a:pt x="156184" y="50800"/>
                  <a:pt x="152400" y="54584"/>
                  <a:pt x="152400" y="59267"/>
                </a:cubicBezTo>
                <a:lnTo>
                  <a:pt x="152400" y="84667"/>
                </a:lnTo>
                <a:cubicBezTo>
                  <a:pt x="152400" y="89350"/>
                  <a:pt x="156184" y="93133"/>
                  <a:pt x="160867" y="93133"/>
                </a:cubicBezTo>
                <a:cubicBezTo>
                  <a:pt x="165550" y="93133"/>
                  <a:pt x="169333" y="89350"/>
                  <a:pt x="169333" y="84667"/>
                </a:cubicBezTo>
                <a:lnTo>
                  <a:pt x="169333" y="59267"/>
                </a:lnTo>
                <a:cubicBezTo>
                  <a:pt x="169333" y="54584"/>
                  <a:pt x="165550" y="50800"/>
                  <a:pt x="160867" y="5080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0" name="Text 47"/>
          <p:cNvSpPr/>
          <p:nvPr/>
        </p:nvSpPr>
        <p:spPr>
          <a:xfrm>
            <a:off x="684107" y="6177281"/>
            <a:ext cx="855133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7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CarChatCrew</a:t>
            </a:r>
            <a:endParaRPr lang="en-US" sz="1600" dirty="0"/>
          </a:p>
        </p:txBody>
      </p:sp>
      <p:sp>
        <p:nvSpPr>
          <p:cNvPr id="51" name="Text 48"/>
          <p:cNvSpPr/>
          <p:nvPr/>
        </p:nvSpPr>
        <p:spPr>
          <a:xfrm>
            <a:off x="447040" y="6414347"/>
            <a:ext cx="5528733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car_advisor agent — YAML configured for car questions, comparisons, Jordanian market advice</a:t>
            </a:r>
            <a:endParaRPr lang="en-US" sz="1600" dirty="0"/>
          </a:p>
        </p:txBody>
      </p:sp>
      <p:sp>
        <p:nvSpPr>
          <p:cNvPr id="52" name="Shape 49"/>
          <p:cNvSpPr/>
          <p:nvPr/>
        </p:nvSpPr>
        <p:spPr>
          <a:xfrm>
            <a:off x="6167120" y="6072296"/>
            <a:ext cx="5679440" cy="616373"/>
          </a:xfrm>
          <a:custGeom>
            <a:avLst/>
            <a:gdLst/>
            <a:ahLst/>
            <a:cxnLst/>
            <a:rect l="l" t="t" r="r" b="b"/>
            <a:pathLst>
              <a:path w="5679440" h="616373">
                <a:moveTo>
                  <a:pt x="67733" y="0"/>
                </a:moveTo>
                <a:lnTo>
                  <a:pt x="5611707" y="0"/>
                </a:lnTo>
                <a:cubicBezTo>
                  <a:pt x="5649115" y="0"/>
                  <a:pt x="5679440" y="30325"/>
                  <a:pt x="5679440" y="67733"/>
                </a:cubicBezTo>
                <a:lnTo>
                  <a:pt x="5679440" y="548640"/>
                </a:lnTo>
                <a:cubicBezTo>
                  <a:pt x="5679440" y="586048"/>
                  <a:pt x="5649115" y="616373"/>
                  <a:pt x="5611707" y="616373"/>
                </a:cubicBezTo>
                <a:lnTo>
                  <a:pt x="67733" y="616373"/>
                </a:lnTo>
                <a:cubicBezTo>
                  <a:pt x="30350" y="616373"/>
                  <a:pt x="0" y="586023"/>
                  <a:pt x="0" y="548640"/>
                </a:cubicBezTo>
                <a:lnTo>
                  <a:pt x="0" y="67733"/>
                </a:lnTo>
                <a:cubicBezTo>
                  <a:pt x="0" y="30350"/>
                  <a:pt x="30350" y="0"/>
                  <a:pt x="67733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53" name="Shape 50"/>
          <p:cNvSpPr/>
          <p:nvPr/>
        </p:nvSpPr>
        <p:spPr>
          <a:xfrm>
            <a:off x="6280573" y="6211147"/>
            <a:ext cx="152400" cy="135467"/>
          </a:xfrm>
          <a:custGeom>
            <a:avLst/>
            <a:gdLst/>
            <a:ahLst/>
            <a:cxnLst/>
            <a:rect l="l" t="t" r="r" b="b"/>
            <a:pathLst>
              <a:path w="152400" h="135467">
                <a:moveTo>
                  <a:pt x="76200" y="8467"/>
                </a:moveTo>
                <a:cubicBezTo>
                  <a:pt x="54822" y="8467"/>
                  <a:pt x="37703" y="18203"/>
                  <a:pt x="25241" y="29792"/>
                </a:cubicBezTo>
                <a:cubicBezTo>
                  <a:pt x="12859" y="41301"/>
                  <a:pt x="4577" y="55033"/>
                  <a:pt x="635" y="64479"/>
                </a:cubicBezTo>
                <a:cubicBezTo>
                  <a:pt x="-238" y="66569"/>
                  <a:pt x="-238" y="68897"/>
                  <a:pt x="635" y="70988"/>
                </a:cubicBezTo>
                <a:cubicBezTo>
                  <a:pt x="4577" y="80433"/>
                  <a:pt x="12859" y="94192"/>
                  <a:pt x="25241" y="105675"/>
                </a:cubicBezTo>
                <a:cubicBezTo>
                  <a:pt x="37703" y="117237"/>
                  <a:pt x="54822" y="127000"/>
                  <a:pt x="76200" y="127000"/>
                </a:cubicBezTo>
                <a:cubicBezTo>
                  <a:pt x="97578" y="127000"/>
                  <a:pt x="114697" y="117263"/>
                  <a:pt x="127159" y="105675"/>
                </a:cubicBezTo>
                <a:cubicBezTo>
                  <a:pt x="139541" y="94165"/>
                  <a:pt x="147823" y="80433"/>
                  <a:pt x="151765" y="70988"/>
                </a:cubicBezTo>
                <a:cubicBezTo>
                  <a:pt x="152638" y="68897"/>
                  <a:pt x="152638" y="66569"/>
                  <a:pt x="151765" y="64479"/>
                </a:cubicBezTo>
                <a:cubicBezTo>
                  <a:pt x="147823" y="55033"/>
                  <a:pt x="139541" y="41275"/>
                  <a:pt x="127159" y="29792"/>
                </a:cubicBezTo>
                <a:cubicBezTo>
                  <a:pt x="114697" y="18230"/>
                  <a:pt x="97578" y="8467"/>
                  <a:pt x="76200" y="8467"/>
                </a:cubicBezTo>
                <a:close/>
                <a:moveTo>
                  <a:pt x="38100" y="67733"/>
                </a:moveTo>
                <a:cubicBezTo>
                  <a:pt x="38100" y="46705"/>
                  <a:pt x="55172" y="29633"/>
                  <a:pt x="76200" y="29633"/>
                </a:cubicBezTo>
                <a:cubicBezTo>
                  <a:pt x="97228" y="29633"/>
                  <a:pt x="114300" y="46705"/>
                  <a:pt x="114300" y="67733"/>
                </a:cubicBezTo>
                <a:cubicBezTo>
                  <a:pt x="114300" y="88761"/>
                  <a:pt x="97228" y="105833"/>
                  <a:pt x="76200" y="105833"/>
                </a:cubicBezTo>
                <a:cubicBezTo>
                  <a:pt x="55172" y="105833"/>
                  <a:pt x="38100" y="88761"/>
                  <a:pt x="38100" y="67733"/>
                </a:cubicBezTo>
                <a:close/>
                <a:moveTo>
                  <a:pt x="76200" y="50800"/>
                </a:moveTo>
                <a:cubicBezTo>
                  <a:pt x="76200" y="60140"/>
                  <a:pt x="68606" y="67733"/>
                  <a:pt x="59267" y="67733"/>
                </a:cubicBezTo>
                <a:cubicBezTo>
                  <a:pt x="56224" y="67733"/>
                  <a:pt x="53366" y="66940"/>
                  <a:pt x="50879" y="65511"/>
                </a:cubicBezTo>
                <a:cubicBezTo>
                  <a:pt x="50615" y="68395"/>
                  <a:pt x="50853" y="71358"/>
                  <a:pt x="51647" y="74295"/>
                </a:cubicBezTo>
                <a:cubicBezTo>
                  <a:pt x="55271" y="87842"/>
                  <a:pt x="69215" y="95885"/>
                  <a:pt x="82762" y="92260"/>
                </a:cubicBezTo>
                <a:cubicBezTo>
                  <a:pt x="96308" y="88635"/>
                  <a:pt x="104352" y="74692"/>
                  <a:pt x="100727" y="61145"/>
                </a:cubicBezTo>
                <a:cubicBezTo>
                  <a:pt x="97499" y="49054"/>
                  <a:pt x="86043" y="41354"/>
                  <a:pt x="73978" y="42413"/>
                </a:cubicBezTo>
                <a:cubicBezTo>
                  <a:pt x="75380" y="44873"/>
                  <a:pt x="76200" y="47731"/>
                  <a:pt x="76200" y="5080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4" name="Text 51"/>
          <p:cNvSpPr/>
          <p:nvPr/>
        </p:nvSpPr>
        <p:spPr>
          <a:xfrm>
            <a:off x="6509173" y="6177281"/>
            <a:ext cx="1227667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7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VisionAnalysisCrew</a:t>
            </a:r>
            <a:endParaRPr lang="en-US" sz="1600" dirty="0"/>
          </a:p>
        </p:txBody>
      </p:sp>
      <p:sp>
        <p:nvSpPr>
          <p:cNvPr id="55" name="Text 52"/>
          <p:cNvSpPr/>
          <p:nvPr/>
        </p:nvSpPr>
        <p:spPr>
          <a:xfrm>
            <a:off x="6272107" y="6414347"/>
            <a:ext cx="5528733" cy="169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3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vision_analyst agent — YAML configured for image analysis, structured JSON extraction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Live Presentation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Live Demo Instructions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 localhost:8000 and follow these steps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527810"/>
            <a:ext cx="5627370" cy="2255520"/>
          </a:xfrm>
          <a:custGeom>
            <a:avLst/>
            <a:gdLst/>
            <a:ahLst/>
            <a:cxnLst/>
            <a:rect l="l" t="t" r="r" b="b"/>
            <a:pathLst>
              <a:path w="5627370" h="2255520">
                <a:moveTo>
                  <a:pt x="114310" y="0"/>
                </a:moveTo>
                <a:lnTo>
                  <a:pt x="5513060" y="0"/>
                </a:lnTo>
                <a:cubicBezTo>
                  <a:pt x="5576192" y="0"/>
                  <a:pt x="5627370" y="51178"/>
                  <a:pt x="5627370" y="114310"/>
                </a:cubicBezTo>
                <a:lnTo>
                  <a:pt x="5627370" y="2141210"/>
                </a:lnTo>
                <a:cubicBezTo>
                  <a:pt x="5627370" y="2204342"/>
                  <a:pt x="5576192" y="2255520"/>
                  <a:pt x="5513060" y="2255520"/>
                </a:cubicBezTo>
                <a:lnTo>
                  <a:pt x="114310" y="2255520"/>
                </a:lnTo>
                <a:cubicBezTo>
                  <a:pt x="51178" y="2255520"/>
                  <a:pt x="0" y="2204342"/>
                  <a:pt x="0" y="2141210"/>
                </a:cubicBezTo>
                <a:lnTo>
                  <a:pt x="0" y="114310"/>
                </a:lnTo>
                <a:cubicBezTo>
                  <a:pt x="0" y="51220"/>
                  <a:pt x="51220" y="0"/>
                  <a:pt x="114310" y="0"/>
                </a:cubicBezTo>
                <a:close/>
              </a:path>
            </a:pathLst>
          </a:custGeom>
          <a:gradFill rotWithShape="1" flip="none">
            <a:gsLst>
              <a:gs pos="0">
                <a:srgbClr val="4DB6AC">
                  <a:alpha val="20000"/>
                </a:srgbClr>
              </a:gs>
              <a:gs pos="100000">
                <a:srgbClr val="4DB6AC">
                  <a:alpha val="5000"/>
                </a:srgbClr>
              </a:gs>
            </a:gsLst>
            <a:lin ang="2700000" scaled="1"/>
          </a:gradFill>
          <a:ln w="10160">
            <a:solidFill>
              <a:srgbClr val="4DB6AC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79120" y="172212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7" name="Text 5"/>
          <p:cNvSpPr/>
          <p:nvPr/>
        </p:nvSpPr>
        <p:spPr>
          <a:xfrm>
            <a:off x="507682" y="1722123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41120" y="1779273"/>
            <a:ext cx="18002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 Chat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41120" y="2083952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the conversational agent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9120" y="2484123"/>
            <a:ext cx="5238750" cy="800100"/>
          </a:xfrm>
          <a:custGeom>
            <a:avLst/>
            <a:gdLst/>
            <a:ahLst/>
            <a:cxnLst/>
            <a:rect l="l" t="t" r="r" b="b"/>
            <a:pathLst>
              <a:path w="5238750" h="800100">
                <a:moveTo>
                  <a:pt x="76202" y="0"/>
                </a:moveTo>
                <a:lnTo>
                  <a:pt x="5162548" y="0"/>
                </a:lnTo>
                <a:cubicBezTo>
                  <a:pt x="5204633" y="0"/>
                  <a:pt x="5238750" y="34117"/>
                  <a:pt x="5238750" y="76202"/>
                </a:cubicBezTo>
                <a:lnTo>
                  <a:pt x="5238750" y="723898"/>
                </a:lnTo>
                <a:cubicBezTo>
                  <a:pt x="5238750" y="765983"/>
                  <a:pt x="5204633" y="800100"/>
                  <a:pt x="516254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1" name="Text 9"/>
          <p:cNvSpPr/>
          <p:nvPr/>
        </p:nvSpPr>
        <p:spPr>
          <a:xfrm>
            <a:off x="731520" y="2636523"/>
            <a:ext cx="500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Try asking: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1520" y="2903223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"What's the best car for a family of 5 under 20K JOD?"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8170" y="342709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4" name="Text 12"/>
          <p:cNvSpPr/>
          <p:nvPr/>
        </p:nvSpPr>
        <p:spPr>
          <a:xfrm>
            <a:off x="822008" y="3398523"/>
            <a:ext cx="2981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Expect: Personalized recommendations with specs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4810" y="3905251"/>
            <a:ext cx="5627370" cy="2255520"/>
          </a:xfrm>
          <a:custGeom>
            <a:avLst/>
            <a:gdLst/>
            <a:ahLst/>
            <a:cxnLst/>
            <a:rect l="l" t="t" r="r" b="b"/>
            <a:pathLst>
              <a:path w="5627370" h="2255520">
                <a:moveTo>
                  <a:pt x="114310" y="0"/>
                </a:moveTo>
                <a:lnTo>
                  <a:pt x="5513060" y="0"/>
                </a:lnTo>
                <a:cubicBezTo>
                  <a:pt x="5576192" y="0"/>
                  <a:pt x="5627370" y="51178"/>
                  <a:pt x="5627370" y="114310"/>
                </a:cubicBezTo>
                <a:lnTo>
                  <a:pt x="5627370" y="2141210"/>
                </a:lnTo>
                <a:cubicBezTo>
                  <a:pt x="5627370" y="2204342"/>
                  <a:pt x="5576192" y="2255520"/>
                  <a:pt x="5513060" y="2255520"/>
                </a:cubicBezTo>
                <a:lnTo>
                  <a:pt x="114310" y="2255520"/>
                </a:lnTo>
                <a:cubicBezTo>
                  <a:pt x="51178" y="2255520"/>
                  <a:pt x="0" y="2204342"/>
                  <a:pt x="0" y="2141210"/>
                </a:cubicBezTo>
                <a:lnTo>
                  <a:pt x="0" y="114310"/>
                </a:lnTo>
                <a:cubicBezTo>
                  <a:pt x="0" y="51220"/>
                  <a:pt x="51220" y="0"/>
                  <a:pt x="11431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CA28">
                  <a:alpha val="20000"/>
                </a:srgbClr>
              </a:gs>
              <a:gs pos="100000">
                <a:srgbClr val="FFCA28">
                  <a:alpha val="5000"/>
                </a:srgbClr>
              </a:gs>
            </a:gsLst>
            <a:lin ang="2700000" scaled="1"/>
          </a:gradFill>
          <a:ln w="10160">
            <a:solidFill>
              <a:srgbClr val="FFCA28">
                <a:alpha val="40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79120" y="4099559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17" name="Text 15"/>
          <p:cNvSpPr/>
          <p:nvPr/>
        </p:nvSpPr>
        <p:spPr>
          <a:xfrm>
            <a:off x="507682" y="4099559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341120" y="4156709"/>
            <a:ext cx="1647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Price Estimator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341120" y="4461393"/>
            <a:ext cx="1600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deterministic pricing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79120" y="4861559"/>
            <a:ext cx="5238750" cy="800100"/>
          </a:xfrm>
          <a:custGeom>
            <a:avLst/>
            <a:gdLst/>
            <a:ahLst/>
            <a:cxnLst/>
            <a:rect l="l" t="t" r="r" b="b"/>
            <a:pathLst>
              <a:path w="5238750" h="800100">
                <a:moveTo>
                  <a:pt x="76202" y="0"/>
                </a:moveTo>
                <a:lnTo>
                  <a:pt x="5162548" y="0"/>
                </a:lnTo>
                <a:cubicBezTo>
                  <a:pt x="5204633" y="0"/>
                  <a:pt x="5238750" y="34117"/>
                  <a:pt x="5238750" y="76202"/>
                </a:cubicBezTo>
                <a:lnTo>
                  <a:pt x="5238750" y="723898"/>
                </a:lnTo>
                <a:cubicBezTo>
                  <a:pt x="5238750" y="765983"/>
                  <a:pt x="5204633" y="800100"/>
                  <a:pt x="516254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1" name="Text 19"/>
          <p:cNvSpPr/>
          <p:nvPr/>
        </p:nvSpPr>
        <p:spPr>
          <a:xfrm>
            <a:off x="731520" y="5013959"/>
            <a:ext cx="500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Enter details: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31520" y="5280659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Toyota → Camry → 2020 → 80,000 km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98170" y="580453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24" name="Text 22"/>
          <p:cNvSpPr/>
          <p:nvPr/>
        </p:nvSpPr>
        <p:spPr>
          <a:xfrm>
            <a:off x="822008" y="5775959"/>
            <a:ext cx="2847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Expect: 16,213 JOD with depreciation breakdown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176010" y="1527810"/>
            <a:ext cx="5627370" cy="2255520"/>
          </a:xfrm>
          <a:custGeom>
            <a:avLst/>
            <a:gdLst/>
            <a:ahLst/>
            <a:cxnLst/>
            <a:rect l="l" t="t" r="r" b="b"/>
            <a:pathLst>
              <a:path w="5627370" h="2255520">
                <a:moveTo>
                  <a:pt x="114310" y="0"/>
                </a:moveTo>
                <a:lnTo>
                  <a:pt x="5513060" y="0"/>
                </a:lnTo>
                <a:cubicBezTo>
                  <a:pt x="5576192" y="0"/>
                  <a:pt x="5627370" y="51178"/>
                  <a:pt x="5627370" y="114310"/>
                </a:cubicBezTo>
                <a:lnTo>
                  <a:pt x="5627370" y="2141210"/>
                </a:lnTo>
                <a:cubicBezTo>
                  <a:pt x="5627370" y="2204342"/>
                  <a:pt x="5576192" y="2255520"/>
                  <a:pt x="5513060" y="2255520"/>
                </a:cubicBezTo>
                <a:lnTo>
                  <a:pt x="114310" y="2255520"/>
                </a:lnTo>
                <a:cubicBezTo>
                  <a:pt x="51178" y="2255520"/>
                  <a:pt x="0" y="2204342"/>
                  <a:pt x="0" y="2141210"/>
                </a:cubicBezTo>
                <a:lnTo>
                  <a:pt x="0" y="114310"/>
                </a:lnTo>
                <a:cubicBezTo>
                  <a:pt x="0" y="51220"/>
                  <a:pt x="51220" y="0"/>
                  <a:pt x="114310" y="0"/>
                </a:cubicBezTo>
                <a:close/>
              </a:path>
            </a:pathLst>
          </a:custGeom>
          <a:gradFill rotWithShape="1" flip="none">
            <a:gsLst>
              <a:gs pos="0">
                <a:srgbClr val="4DB6AC">
                  <a:alpha val="20000"/>
                </a:srgbClr>
              </a:gs>
              <a:gs pos="100000">
                <a:srgbClr val="4DB6AC">
                  <a:alpha val="5000"/>
                </a:srgbClr>
              </a:gs>
            </a:gsLst>
            <a:lin ang="2700000" scaled="1"/>
          </a:gradFill>
          <a:ln w="10160">
            <a:solidFill>
              <a:srgbClr val="4DB6AC">
                <a:alpha val="4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6370320" y="172212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7" name="Text 25"/>
          <p:cNvSpPr/>
          <p:nvPr/>
        </p:nvSpPr>
        <p:spPr>
          <a:xfrm>
            <a:off x="6298882" y="1722123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132320" y="1779273"/>
            <a:ext cx="1628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Vision Analysis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132320" y="2083952"/>
            <a:ext cx="1581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AI car identification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70320" y="2484123"/>
            <a:ext cx="5238750" cy="800100"/>
          </a:xfrm>
          <a:custGeom>
            <a:avLst/>
            <a:gdLst/>
            <a:ahLst/>
            <a:cxnLst/>
            <a:rect l="l" t="t" r="r" b="b"/>
            <a:pathLst>
              <a:path w="5238750" h="800100">
                <a:moveTo>
                  <a:pt x="76202" y="0"/>
                </a:moveTo>
                <a:lnTo>
                  <a:pt x="5162548" y="0"/>
                </a:lnTo>
                <a:cubicBezTo>
                  <a:pt x="5204633" y="0"/>
                  <a:pt x="5238750" y="34117"/>
                  <a:pt x="5238750" y="76202"/>
                </a:cubicBezTo>
                <a:lnTo>
                  <a:pt x="5238750" y="723898"/>
                </a:lnTo>
                <a:cubicBezTo>
                  <a:pt x="5238750" y="765983"/>
                  <a:pt x="5204633" y="800100"/>
                  <a:pt x="516254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1" name="Text 29"/>
          <p:cNvSpPr/>
          <p:nvPr/>
        </p:nvSpPr>
        <p:spPr>
          <a:xfrm>
            <a:off x="6522720" y="2636523"/>
            <a:ext cx="500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Upload any car photo: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522720" y="2903223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JPEG, PNG, or WebP format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89370" y="342709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4" name="Text 32"/>
          <p:cNvSpPr/>
          <p:nvPr/>
        </p:nvSpPr>
        <p:spPr>
          <a:xfrm>
            <a:off x="6613207" y="3398523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Expect: Make, model, year, color, condition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76010" y="3905251"/>
            <a:ext cx="5627370" cy="2255520"/>
          </a:xfrm>
          <a:custGeom>
            <a:avLst/>
            <a:gdLst/>
            <a:ahLst/>
            <a:cxnLst/>
            <a:rect l="l" t="t" r="r" b="b"/>
            <a:pathLst>
              <a:path w="5627370" h="2255520">
                <a:moveTo>
                  <a:pt x="114310" y="0"/>
                </a:moveTo>
                <a:lnTo>
                  <a:pt x="5513060" y="0"/>
                </a:lnTo>
                <a:cubicBezTo>
                  <a:pt x="5576192" y="0"/>
                  <a:pt x="5627370" y="51178"/>
                  <a:pt x="5627370" y="114310"/>
                </a:cubicBezTo>
                <a:lnTo>
                  <a:pt x="5627370" y="2141210"/>
                </a:lnTo>
                <a:cubicBezTo>
                  <a:pt x="5627370" y="2204342"/>
                  <a:pt x="5576192" y="2255520"/>
                  <a:pt x="5513060" y="2255520"/>
                </a:cubicBezTo>
                <a:lnTo>
                  <a:pt x="114310" y="2255520"/>
                </a:lnTo>
                <a:cubicBezTo>
                  <a:pt x="51178" y="2255520"/>
                  <a:pt x="0" y="2204342"/>
                  <a:pt x="0" y="2141210"/>
                </a:cubicBezTo>
                <a:lnTo>
                  <a:pt x="0" y="114310"/>
                </a:lnTo>
                <a:cubicBezTo>
                  <a:pt x="0" y="51220"/>
                  <a:pt x="51220" y="0"/>
                  <a:pt x="11431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CA28">
                  <a:alpha val="20000"/>
                </a:srgbClr>
              </a:gs>
              <a:gs pos="100000">
                <a:srgbClr val="FFCA28">
                  <a:alpha val="5000"/>
                </a:srgbClr>
              </a:gs>
            </a:gsLst>
            <a:lin ang="2700000" scaled="1"/>
          </a:gradFill>
          <a:ln w="10160">
            <a:solidFill>
              <a:srgbClr val="FFCA28">
                <a:alpha val="40000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370320" y="4099559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37" name="Text 35"/>
          <p:cNvSpPr/>
          <p:nvPr/>
        </p:nvSpPr>
        <p:spPr>
          <a:xfrm>
            <a:off x="6298882" y="4099559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132320" y="4156709"/>
            <a:ext cx="1819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WhatsApp Share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132320" y="4461393"/>
            <a:ext cx="1771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mobile integration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70320" y="4861559"/>
            <a:ext cx="5238750" cy="800100"/>
          </a:xfrm>
          <a:custGeom>
            <a:avLst/>
            <a:gdLst/>
            <a:ahLst/>
            <a:cxnLst/>
            <a:rect l="l" t="t" r="r" b="b"/>
            <a:pathLst>
              <a:path w="5238750" h="800100">
                <a:moveTo>
                  <a:pt x="76202" y="0"/>
                </a:moveTo>
                <a:lnTo>
                  <a:pt x="5162548" y="0"/>
                </a:lnTo>
                <a:cubicBezTo>
                  <a:pt x="5204633" y="0"/>
                  <a:pt x="5238750" y="34117"/>
                  <a:pt x="5238750" y="76202"/>
                </a:cubicBezTo>
                <a:lnTo>
                  <a:pt x="5238750" y="723898"/>
                </a:lnTo>
                <a:cubicBezTo>
                  <a:pt x="5238750" y="765983"/>
                  <a:pt x="5204633" y="800100"/>
                  <a:pt x="516254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1" name="Text 39"/>
          <p:cNvSpPr/>
          <p:nvPr/>
        </p:nvSpPr>
        <p:spPr>
          <a:xfrm>
            <a:off x="6522720" y="5013959"/>
            <a:ext cx="500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Click button: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22720" y="5280659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CA2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"Send via WhatsApp" on any result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89370" y="580453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FCA28"/>
          </a:solidFill>
          <a:ln/>
        </p:spPr>
      </p:sp>
      <p:sp>
        <p:nvSpPr>
          <p:cNvPr id="44" name="Text 42"/>
          <p:cNvSpPr/>
          <p:nvPr/>
        </p:nvSpPr>
        <p:spPr>
          <a:xfrm>
            <a:off x="6613207" y="5775959"/>
            <a:ext cx="2438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Expect: Message delivered to your phone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84810" y="6282692"/>
            <a:ext cx="11418570" cy="541020"/>
          </a:xfrm>
          <a:custGeom>
            <a:avLst/>
            <a:gdLst/>
            <a:ahLst/>
            <a:cxnLst/>
            <a:rect l="l" t="t" r="r" b="b"/>
            <a:pathLst>
              <a:path w="11418570" h="541020">
                <a:moveTo>
                  <a:pt x="114301" y="0"/>
                </a:moveTo>
                <a:lnTo>
                  <a:pt x="11304269" y="0"/>
                </a:lnTo>
                <a:cubicBezTo>
                  <a:pt x="11367396" y="0"/>
                  <a:pt x="11418570" y="51174"/>
                  <a:pt x="11418570" y="114301"/>
                </a:cubicBezTo>
                <a:lnTo>
                  <a:pt x="11418570" y="426719"/>
                </a:lnTo>
                <a:cubicBezTo>
                  <a:pt x="11418570" y="489846"/>
                  <a:pt x="11367396" y="541020"/>
                  <a:pt x="11304269" y="541020"/>
                </a:cubicBezTo>
                <a:lnTo>
                  <a:pt x="114301" y="541020"/>
                </a:lnTo>
                <a:cubicBezTo>
                  <a:pt x="51174" y="541020"/>
                  <a:pt x="0" y="489846"/>
                  <a:pt x="0" y="42671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016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564832" y="64579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7" name="Text 45"/>
          <p:cNvSpPr/>
          <p:nvPr/>
        </p:nvSpPr>
        <p:spPr>
          <a:xfrm>
            <a:off x="893445" y="6438900"/>
            <a:ext cx="10506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features are live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connected to real APIs. The demo showcases actual CrewAI agent orchestration, Gemini 2.0 responses, and Twilio WhatsApp delivery.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IntelliWheels - AI Car Marketplace Assistant</dc:title>
  <dc:subject>IntelliWheels - AI Car Marketplace Assistant</dc:subject>
  <dc:creator>Kimi</dc:creator>
  <cp:lastModifiedBy>Kimi</cp:lastModifiedBy>
  <cp:revision>1</cp:revision>
  <dcterms:created xsi:type="dcterms:W3CDTF">2026-02-17T14:09:54Z</dcterms:created>
  <dcterms:modified xsi:type="dcterms:W3CDTF">2026-02-17T14:09:54Z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{"Label":"IntelliWheels - AI Car Marketplace Assistant","ContentProducer":"001191110108MACG2KBH8F10000","ProduceID":"19c6bea9-d622-8b1b-8000-0000881510cb","ReservedCode1":"","ContentPropagator":"001191110108MACG2KBH8F20000","PropagateID":"19c6bea9-d622-8b1b-8000-0000881510cb","ReservedCode2":""}</vt:lpwstr>
  </property>
</Properties>
</file>